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media/image49.jpg" ContentType="image/jpg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145705161" r:id="rId2"/>
    <p:sldId id="592" r:id="rId3"/>
    <p:sldId id="2145705160" r:id="rId4"/>
    <p:sldId id="2145705162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591" r:id="rId14"/>
    <p:sldId id="3424" r:id="rId15"/>
    <p:sldId id="3427" r:id="rId16"/>
    <p:sldId id="3430" r:id="rId17"/>
    <p:sldId id="3429" r:id="rId18"/>
    <p:sldId id="2147469174" r:id="rId19"/>
    <p:sldId id="2627" r:id="rId20"/>
    <p:sldId id="2631" r:id="rId21"/>
    <p:sldId id="2147469171" r:id="rId22"/>
    <p:sldId id="2145705157" r:id="rId23"/>
    <p:sldId id="36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132"/>
    <a:srgbClr val="046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5"/>
    <p:restoredTop sz="94518"/>
  </p:normalViewPr>
  <p:slideViewPr>
    <p:cSldViewPr snapToGrid="0">
      <p:cViewPr>
        <p:scale>
          <a:sx n="76" d="100"/>
          <a:sy n="76" d="100"/>
        </p:scale>
        <p:origin x="784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34.svg"/><Relationship Id="rId4" Type="http://schemas.openxmlformats.org/officeDocument/2006/relationships/image" Target="../media/image31.svg"/><Relationship Id="rId9" Type="http://schemas.openxmlformats.org/officeDocument/2006/relationships/image" Target="../media/image22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34.svg"/><Relationship Id="rId4" Type="http://schemas.openxmlformats.org/officeDocument/2006/relationships/image" Target="../media/image31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C8390F-FD72-0E40-A4DA-9EEE6F6A7A54}" type="doc">
      <dgm:prSet loTypeId="urn:microsoft.com/office/officeart/2005/8/layout/radial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334AD56-4A8E-1A41-938B-2E9AD1DBAE0F}">
      <dgm:prSet/>
      <dgm:spPr/>
      <dgm:t>
        <a:bodyPr/>
        <a:lstStyle/>
        <a:p>
          <a:r>
            <a:rPr lang="en-US" dirty="0"/>
            <a:t>Clinical :</a:t>
          </a:r>
          <a:endParaRPr lang="en-IN" dirty="0"/>
        </a:p>
      </dgm:t>
    </dgm:pt>
    <dgm:pt modelId="{1416C0E6-68F5-3B4D-9C45-107F7168964A}" type="parTrans" cxnId="{82B0CE59-DE5F-1E44-A0DE-0652819B8A07}">
      <dgm:prSet/>
      <dgm:spPr/>
      <dgm:t>
        <a:bodyPr/>
        <a:lstStyle/>
        <a:p>
          <a:endParaRPr lang="en-GB"/>
        </a:p>
      </dgm:t>
    </dgm:pt>
    <dgm:pt modelId="{851209CF-F9D4-2641-9F18-FB8DC10505AD}" type="sibTrans" cxnId="{82B0CE59-DE5F-1E44-A0DE-0652819B8A07}">
      <dgm:prSet/>
      <dgm:spPr/>
      <dgm:t>
        <a:bodyPr/>
        <a:lstStyle/>
        <a:p>
          <a:endParaRPr lang="en-GB"/>
        </a:p>
      </dgm:t>
    </dgm:pt>
    <dgm:pt modelId="{14055188-2EB7-DD46-9031-E1E319FABDCA}">
      <dgm:prSet/>
      <dgm:spPr/>
      <dgm:t>
        <a:bodyPr/>
        <a:lstStyle/>
        <a:p>
          <a:r>
            <a:rPr lang="en-US" dirty="0"/>
            <a:t>Physiological </a:t>
          </a:r>
          <a:endParaRPr lang="en-IN" dirty="0"/>
        </a:p>
      </dgm:t>
    </dgm:pt>
    <dgm:pt modelId="{CD6B922F-1C6A-AA40-92A0-19F8A6843AF8}" type="parTrans" cxnId="{18EB4DB6-5161-E94B-8BCB-5305BAE3AC23}">
      <dgm:prSet/>
      <dgm:spPr/>
      <dgm:t>
        <a:bodyPr/>
        <a:lstStyle/>
        <a:p>
          <a:endParaRPr lang="en-GB"/>
        </a:p>
      </dgm:t>
    </dgm:pt>
    <dgm:pt modelId="{DFD3DCBA-1174-844A-94B2-F96C1E3F40E6}" type="sibTrans" cxnId="{18EB4DB6-5161-E94B-8BCB-5305BAE3AC23}">
      <dgm:prSet/>
      <dgm:spPr/>
      <dgm:t>
        <a:bodyPr/>
        <a:lstStyle/>
        <a:p>
          <a:endParaRPr lang="en-GB"/>
        </a:p>
      </dgm:t>
    </dgm:pt>
    <dgm:pt modelId="{7FBB251F-69F1-7C4B-988A-6E5DC2F40E73}">
      <dgm:prSet/>
      <dgm:spPr/>
      <dgm:t>
        <a:bodyPr/>
        <a:lstStyle/>
        <a:p>
          <a:r>
            <a:rPr lang="en-US" dirty="0"/>
            <a:t>Imaging </a:t>
          </a:r>
          <a:endParaRPr lang="en-IN" dirty="0"/>
        </a:p>
      </dgm:t>
    </dgm:pt>
    <dgm:pt modelId="{099119EE-8B20-D44A-93D9-A58452766920}" type="parTrans" cxnId="{A1F7C025-3CC4-A745-8A13-A17FC26B71CD}">
      <dgm:prSet/>
      <dgm:spPr/>
      <dgm:t>
        <a:bodyPr/>
        <a:lstStyle/>
        <a:p>
          <a:endParaRPr lang="en-GB"/>
        </a:p>
      </dgm:t>
    </dgm:pt>
    <dgm:pt modelId="{E8B70067-8B9A-EA4A-B87F-248764F3EE48}" type="sibTrans" cxnId="{A1F7C025-3CC4-A745-8A13-A17FC26B71CD}">
      <dgm:prSet/>
      <dgm:spPr/>
      <dgm:t>
        <a:bodyPr/>
        <a:lstStyle/>
        <a:p>
          <a:endParaRPr lang="en-GB"/>
        </a:p>
      </dgm:t>
    </dgm:pt>
    <dgm:pt modelId="{CC880ABC-E892-5547-976B-9A4B40C99993}">
      <dgm:prSet/>
      <dgm:spPr/>
      <dgm:t>
        <a:bodyPr/>
        <a:lstStyle/>
        <a:p>
          <a:r>
            <a:rPr lang="en-US" dirty="0"/>
            <a:t>UIP</a:t>
          </a:r>
          <a:endParaRPr lang="en-IN" dirty="0"/>
        </a:p>
      </dgm:t>
    </dgm:pt>
    <dgm:pt modelId="{49C64241-5042-5343-A493-DA18AF2F2A08}" type="parTrans" cxnId="{17C27B1F-B01D-B94E-835F-61A2E9E1FA28}">
      <dgm:prSet/>
      <dgm:spPr/>
      <dgm:t>
        <a:bodyPr/>
        <a:lstStyle/>
        <a:p>
          <a:endParaRPr lang="en-GB"/>
        </a:p>
      </dgm:t>
    </dgm:pt>
    <dgm:pt modelId="{50A64443-F71B-304C-A3D5-6185ACC6691B}" type="sibTrans" cxnId="{17C27B1F-B01D-B94E-835F-61A2E9E1FA28}">
      <dgm:prSet/>
      <dgm:spPr/>
      <dgm:t>
        <a:bodyPr/>
        <a:lstStyle/>
        <a:p>
          <a:endParaRPr lang="en-GB"/>
        </a:p>
      </dgm:t>
    </dgm:pt>
    <dgm:pt modelId="{E61A11C9-350C-D344-AE83-6722C47B983B}">
      <dgm:prSet/>
      <dgm:spPr/>
      <dgm:t>
        <a:bodyPr/>
        <a:lstStyle/>
        <a:p>
          <a:r>
            <a:rPr lang="en-US" dirty="0"/>
            <a:t>Probable UIP</a:t>
          </a:r>
          <a:endParaRPr lang="en-IN" dirty="0"/>
        </a:p>
      </dgm:t>
    </dgm:pt>
    <dgm:pt modelId="{8FC783E7-2F3F-BD4B-9A83-7706A28B6BD4}" type="parTrans" cxnId="{3C9519B9-3AEF-A747-9EA1-2198D2CA1835}">
      <dgm:prSet/>
      <dgm:spPr/>
      <dgm:t>
        <a:bodyPr/>
        <a:lstStyle/>
        <a:p>
          <a:endParaRPr lang="en-GB"/>
        </a:p>
      </dgm:t>
    </dgm:pt>
    <dgm:pt modelId="{CF5D713C-2EC9-5C4A-9423-EBDCCF163C60}" type="sibTrans" cxnId="{3C9519B9-3AEF-A747-9EA1-2198D2CA1835}">
      <dgm:prSet/>
      <dgm:spPr/>
      <dgm:t>
        <a:bodyPr/>
        <a:lstStyle/>
        <a:p>
          <a:endParaRPr lang="en-GB"/>
        </a:p>
      </dgm:t>
    </dgm:pt>
    <dgm:pt modelId="{FC434FED-66DE-3247-93AA-D1D4E50743E8}">
      <dgm:prSet/>
      <dgm:spPr/>
      <dgm:t>
        <a:bodyPr/>
        <a:lstStyle/>
        <a:p>
          <a:r>
            <a:rPr lang="en-US" dirty="0"/>
            <a:t>Unclassifiable</a:t>
          </a:r>
          <a:endParaRPr lang="en-IN" dirty="0"/>
        </a:p>
      </dgm:t>
    </dgm:pt>
    <dgm:pt modelId="{4262E198-BF21-C648-B336-3A14DC0C134F}" type="parTrans" cxnId="{055F1E9A-76B3-8143-8889-C0F6253DBD1A}">
      <dgm:prSet/>
      <dgm:spPr/>
      <dgm:t>
        <a:bodyPr/>
        <a:lstStyle/>
        <a:p>
          <a:endParaRPr lang="en-GB"/>
        </a:p>
      </dgm:t>
    </dgm:pt>
    <dgm:pt modelId="{1C253ECC-B105-DE4F-A5BF-06C84A7DBA89}" type="sibTrans" cxnId="{055F1E9A-76B3-8143-8889-C0F6253DBD1A}">
      <dgm:prSet/>
      <dgm:spPr/>
      <dgm:t>
        <a:bodyPr/>
        <a:lstStyle/>
        <a:p>
          <a:endParaRPr lang="en-GB"/>
        </a:p>
      </dgm:t>
    </dgm:pt>
    <dgm:pt modelId="{26A4E16B-82D7-DB48-8417-7ABB7BBB66F8}">
      <dgm:prSet/>
      <dgm:spPr/>
      <dgm:t>
        <a:bodyPr/>
        <a:lstStyle/>
        <a:p>
          <a:r>
            <a:rPr lang="en-US" dirty="0"/>
            <a:t>Alternate diagnosis</a:t>
          </a:r>
          <a:endParaRPr lang="en-IN" dirty="0"/>
        </a:p>
      </dgm:t>
    </dgm:pt>
    <dgm:pt modelId="{176C7307-340E-664F-8B8A-67F38F27B764}" type="parTrans" cxnId="{8F2A9637-71CB-DB41-A413-84B0521CB6C3}">
      <dgm:prSet/>
      <dgm:spPr/>
      <dgm:t>
        <a:bodyPr/>
        <a:lstStyle/>
        <a:p>
          <a:endParaRPr lang="en-GB"/>
        </a:p>
      </dgm:t>
    </dgm:pt>
    <dgm:pt modelId="{B9162141-88FA-CB4D-8DE0-E753AC71A7D2}" type="sibTrans" cxnId="{8F2A9637-71CB-DB41-A413-84B0521CB6C3}">
      <dgm:prSet/>
      <dgm:spPr/>
      <dgm:t>
        <a:bodyPr/>
        <a:lstStyle/>
        <a:p>
          <a:endParaRPr lang="en-GB"/>
        </a:p>
      </dgm:t>
    </dgm:pt>
    <dgm:pt modelId="{9901F806-36F9-C24F-821A-CF62F25BAA8A}">
      <dgm:prSet/>
      <dgm:spPr/>
      <dgm:t>
        <a:bodyPr/>
        <a:lstStyle/>
        <a:p>
          <a:r>
            <a:rPr lang="en-US" dirty="0"/>
            <a:t>Type</a:t>
          </a:r>
          <a:endParaRPr lang="en-IN" dirty="0"/>
        </a:p>
      </dgm:t>
    </dgm:pt>
    <dgm:pt modelId="{2AF0A97E-BD7F-B443-93B6-EEB204EE8F32}" type="parTrans" cxnId="{7D216B86-0C91-4449-BBCA-DF2B54892C32}">
      <dgm:prSet/>
      <dgm:spPr/>
      <dgm:t>
        <a:bodyPr/>
        <a:lstStyle/>
        <a:p>
          <a:endParaRPr lang="en-GB"/>
        </a:p>
      </dgm:t>
    </dgm:pt>
    <dgm:pt modelId="{0CFA7F88-6C0E-2D46-B182-898F20929334}" type="sibTrans" cxnId="{7D216B86-0C91-4449-BBCA-DF2B54892C32}">
      <dgm:prSet/>
      <dgm:spPr/>
      <dgm:t>
        <a:bodyPr/>
        <a:lstStyle/>
        <a:p>
          <a:endParaRPr lang="en-GB"/>
        </a:p>
      </dgm:t>
    </dgm:pt>
    <dgm:pt modelId="{DE04F567-7B62-1444-96E0-F8E3F2855A36}">
      <dgm:prSet/>
      <dgm:spPr/>
      <dgm:t>
        <a:bodyPr/>
        <a:lstStyle/>
        <a:p>
          <a:r>
            <a:rPr lang="en-US" dirty="0"/>
            <a:t>Severity</a:t>
          </a:r>
          <a:endParaRPr lang="en-IN" dirty="0"/>
        </a:p>
      </dgm:t>
    </dgm:pt>
    <dgm:pt modelId="{0FEB8C9B-8840-4C46-8505-0A6103BD47FE}" type="parTrans" cxnId="{F3882C08-E205-444B-9F0B-4D6B5DC5B392}">
      <dgm:prSet/>
      <dgm:spPr/>
      <dgm:t>
        <a:bodyPr/>
        <a:lstStyle/>
        <a:p>
          <a:endParaRPr lang="en-GB"/>
        </a:p>
      </dgm:t>
    </dgm:pt>
    <dgm:pt modelId="{36288C00-DB50-2E4E-BB29-A8818CBF2DCD}" type="sibTrans" cxnId="{F3882C08-E205-444B-9F0B-4D6B5DC5B392}">
      <dgm:prSet/>
      <dgm:spPr/>
      <dgm:t>
        <a:bodyPr/>
        <a:lstStyle/>
        <a:p>
          <a:endParaRPr lang="en-GB"/>
        </a:p>
      </dgm:t>
    </dgm:pt>
    <dgm:pt modelId="{3A1E63AB-EBE3-3848-8703-D8400006A76C}">
      <dgm:prSet/>
      <dgm:spPr/>
      <dgm:t>
        <a:bodyPr/>
        <a:lstStyle/>
        <a:p>
          <a:r>
            <a:rPr lang="en-US" dirty="0"/>
            <a:t>Exposures</a:t>
          </a:r>
          <a:endParaRPr lang="en-IN" dirty="0"/>
        </a:p>
      </dgm:t>
    </dgm:pt>
    <dgm:pt modelId="{0485F08C-8BEB-C04F-A0A4-7AB6CBD22718}" type="parTrans" cxnId="{9D453969-83A8-D24E-8C49-D6961BB69239}">
      <dgm:prSet/>
      <dgm:spPr/>
      <dgm:t>
        <a:bodyPr/>
        <a:lstStyle/>
        <a:p>
          <a:endParaRPr lang="en-GB"/>
        </a:p>
      </dgm:t>
    </dgm:pt>
    <dgm:pt modelId="{6EA33D71-2527-6B4A-AC33-66D2F5972983}" type="sibTrans" cxnId="{9D453969-83A8-D24E-8C49-D6961BB69239}">
      <dgm:prSet/>
      <dgm:spPr/>
      <dgm:t>
        <a:bodyPr/>
        <a:lstStyle/>
        <a:p>
          <a:endParaRPr lang="en-GB"/>
        </a:p>
      </dgm:t>
    </dgm:pt>
    <dgm:pt modelId="{B14EEB45-AB37-5240-9AA9-04205509A7E8}">
      <dgm:prSet/>
      <dgm:spPr/>
      <dgm:t>
        <a:bodyPr/>
        <a:lstStyle/>
        <a:p>
          <a:r>
            <a:rPr lang="en-US" dirty="0"/>
            <a:t>AI features</a:t>
          </a:r>
          <a:endParaRPr lang="en-IN" dirty="0"/>
        </a:p>
      </dgm:t>
    </dgm:pt>
    <dgm:pt modelId="{9031773F-C944-164B-8109-43E9D0ED3CBE}" type="parTrans" cxnId="{8154821B-F96A-C04C-9F05-66089F434A5D}">
      <dgm:prSet/>
      <dgm:spPr/>
      <dgm:t>
        <a:bodyPr/>
        <a:lstStyle/>
        <a:p>
          <a:endParaRPr lang="en-GB"/>
        </a:p>
      </dgm:t>
    </dgm:pt>
    <dgm:pt modelId="{07DD2E5E-5088-4F49-BBA5-139C2403192C}" type="sibTrans" cxnId="{8154821B-F96A-C04C-9F05-66089F434A5D}">
      <dgm:prSet/>
      <dgm:spPr/>
      <dgm:t>
        <a:bodyPr/>
        <a:lstStyle/>
        <a:p>
          <a:endParaRPr lang="en-GB"/>
        </a:p>
      </dgm:t>
    </dgm:pt>
    <dgm:pt modelId="{70BF879B-5274-084F-BA79-BE0215FBFF60}">
      <dgm:prSet/>
      <dgm:spPr/>
      <dgm:t>
        <a:bodyPr/>
        <a:lstStyle/>
        <a:p>
          <a:r>
            <a:rPr lang="en-IN" dirty="0"/>
            <a:t>Drugs</a:t>
          </a:r>
        </a:p>
      </dgm:t>
    </dgm:pt>
    <dgm:pt modelId="{5F9C5F19-07AE-9445-9EE7-7120ED64C2F2}" type="parTrans" cxnId="{C57B4D69-AF75-4846-997B-58813012AB37}">
      <dgm:prSet/>
      <dgm:spPr/>
      <dgm:t>
        <a:bodyPr/>
        <a:lstStyle/>
        <a:p>
          <a:endParaRPr lang="en-GB"/>
        </a:p>
      </dgm:t>
    </dgm:pt>
    <dgm:pt modelId="{FE063878-30F8-4B46-8E8A-A59EFBBA53BD}" type="sibTrans" cxnId="{C57B4D69-AF75-4846-997B-58813012AB37}">
      <dgm:prSet/>
      <dgm:spPr/>
      <dgm:t>
        <a:bodyPr/>
        <a:lstStyle/>
        <a:p>
          <a:endParaRPr lang="en-GB"/>
        </a:p>
      </dgm:t>
    </dgm:pt>
    <dgm:pt modelId="{2199003F-4822-3B49-A724-062A8E793018}" type="pres">
      <dgm:prSet presAssocID="{31C8390F-FD72-0E40-A4DA-9EEE6F6A7A5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40854CC-9BF8-E044-BE30-97A7664E4C31}" type="pres">
      <dgm:prSet presAssocID="{31C8390F-FD72-0E40-A4DA-9EEE6F6A7A54}" presName="cycle" presStyleCnt="0"/>
      <dgm:spPr/>
    </dgm:pt>
    <dgm:pt modelId="{E1261A03-78BD-5943-9A53-E9E0A756131E}" type="pres">
      <dgm:prSet presAssocID="{31C8390F-FD72-0E40-A4DA-9EEE6F6A7A54}" presName="centerShape" presStyleCnt="0"/>
      <dgm:spPr/>
    </dgm:pt>
    <dgm:pt modelId="{5538D81D-3877-404B-AE10-EC7A2CCE1D96}" type="pres">
      <dgm:prSet presAssocID="{31C8390F-FD72-0E40-A4DA-9EEE6F6A7A54}" presName="connSite" presStyleLbl="node1" presStyleIdx="0" presStyleCnt="4"/>
      <dgm:spPr/>
    </dgm:pt>
    <dgm:pt modelId="{D88AE5C4-091D-D145-BFC4-51F355BE0817}" type="pres">
      <dgm:prSet presAssocID="{31C8390F-FD72-0E40-A4DA-9EEE6F6A7A54}" presName="visible" presStyleLbl="node1" presStyleIdx="0" presStyleCnt="4"/>
      <dgm:spPr/>
    </dgm:pt>
    <dgm:pt modelId="{605E8A69-61F2-4A42-A62E-EE16FB6E51BB}" type="pres">
      <dgm:prSet presAssocID="{1416C0E6-68F5-3B4D-9C45-107F7168964A}" presName="Name25" presStyleLbl="parChTrans1D1" presStyleIdx="0" presStyleCnt="3"/>
      <dgm:spPr/>
    </dgm:pt>
    <dgm:pt modelId="{615382E9-EC83-364B-BE53-435FD90B3450}" type="pres">
      <dgm:prSet presAssocID="{9334AD56-4A8E-1A41-938B-2E9AD1DBAE0F}" presName="node" presStyleCnt="0"/>
      <dgm:spPr/>
    </dgm:pt>
    <dgm:pt modelId="{B5A272A6-CF79-9445-AB50-4C31B1EA4732}" type="pres">
      <dgm:prSet presAssocID="{9334AD56-4A8E-1A41-938B-2E9AD1DBAE0F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E6DD5568-B388-414A-A1C2-08F1E8F46EFB}" type="pres">
      <dgm:prSet presAssocID="{9334AD56-4A8E-1A41-938B-2E9AD1DBAE0F}" presName="childNode" presStyleLbl="revTx" presStyleIdx="0" presStyleCnt="3">
        <dgm:presLayoutVars>
          <dgm:bulletEnabled val="1"/>
        </dgm:presLayoutVars>
      </dgm:prSet>
      <dgm:spPr/>
    </dgm:pt>
    <dgm:pt modelId="{70891E44-FB15-E94F-956B-A3C92FEAACE2}" type="pres">
      <dgm:prSet presAssocID="{CD6B922F-1C6A-AA40-92A0-19F8A6843AF8}" presName="Name25" presStyleLbl="parChTrans1D1" presStyleIdx="1" presStyleCnt="3"/>
      <dgm:spPr/>
    </dgm:pt>
    <dgm:pt modelId="{0D74ED3E-30A4-0448-BFA1-462B32748A55}" type="pres">
      <dgm:prSet presAssocID="{14055188-2EB7-DD46-9031-E1E319FABDCA}" presName="node" presStyleCnt="0"/>
      <dgm:spPr/>
    </dgm:pt>
    <dgm:pt modelId="{2E00F9B6-1BA8-754B-B261-E40273EA2F77}" type="pres">
      <dgm:prSet presAssocID="{14055188-2EB7-DD46-9031-E1E319FABDCA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3AE50349-4FBA-C84D-8F3A-5F3516542175}" type="pres">
      <dgm:prSet presAssocID="{14055188-2EB7-DD46-9031-E1E319FABDCA}" presName="childNode" presStyleLbl="revTx" presStyleIdx="1" presStyleCnt="3">
        <dgm:presLayoutVars>
          <dgm:bulletEnabled val="1"/>
        </dgm:presLayoutVars>
      </dgm:prSet>
      <dgm:spPr/>
    </dgm:pt>
    <dgm:pt modelId="{A2C91E39-9AB8-C147-87B4-8C9244771F6C}" type="pres">
      <dgm:prSet presAssocID="{099119EE-8B20-D44A-93D9-A58452766920}" presName="Name25" presStyleLbl="parChTrans1D1" presStyleIdx="2" presStyleCnt="3"/>
      <dgm:spPr/>
    </dgm:pt>
    <dgm:pt modelId="{DE0F5464-E917-8040-91D5-D935A0A68D24}" type="pres">
      <dgm:prSet presAssocID="{7FBB251F-69F1-7C4B-988A-6E5DC2F40E73}" presName="node" presStyleCnt="0"/>
      <dgm:spPr/>
    </dgm:pt>
    <dgm:pt modelId="{6300E951-E5CA-E647-8E48-985714DF2AA9}" type="pres">
      <dgm:prSet presAssocID="{7FBB251F-69F1-7C4B-988A-6E5DC2F40E73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D6C457FF-E22A-B143-B975-93E6D5A20BC5}" type="pres">
      <dgm:prSet presAssocID="{7FBB251F-69F1-7C4B-988A-6E5DC2F40E73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F3882C08-E205-444B-9F0B-4D6B5DC5B392}" srcId="{14055188-2EB7-DD46-9031-E1E319FABDCA}" destId="{DE04F567-7B62-1444-96E0-F8E3F2855A36}" srcOrd="1" destOrd="0" parTransId="{0FEB8C9B-8840-4C46-8505-0A6103BD47FE}" sibTransId="{36288C00-DB50-2E4E-BB29-A8818CBF2DCD}"/>
    <dgm:cxn modelId="{2F19500B-6452-1442-87A3-0645345E93D5}" type="presOf" srcId="{9334AD56-4A8E-1A41-938B-2E9AD1DBAE0F}" destId="{B5A272A6-CF79-9445-AB50-4C31B1EA4732}" srcOrd="0" destOrd="0" presId="urn:microsoft.com/office/officeart/2005/8/layout/radial2"/>
    <dgm:cxn modelId="{8071AA0B-57F7-9246-A8AC-88DC91D9A6AA}" type="presOf" srcId="{70BF879B-5274-084F-BA79-BE0215FBFF60}" destId="{E6DD5568-B388-414A-A1C2-08F1E8F46EFB}" srcOrd="0" destOrd="2" presId="urn:microsoft.com/office/officeart/2005/8/layout/radial2"/>
    <dgm:cxn modelId="{8154821B-F96A-C04C-9F05-66089F434A5D}" srcId="{9334AD56-4A8E-1A41-938B-2E9AD1DBAE0F}" destId="{B14EEB45-AB37-5240-9AA9-04205509A7E8}" srcOrd="1" destOrd="0" parTransId="{9031773F-C944-164B-8109-43E9D0ED3CBE}" sibTransId="{07DD2E5E-5088-4F49-BBA5-139C2403192C}"/>
    <dgm:cxn modelId="{17C27B1F-B01D-B94E-835F-61A2E9E1FA28}" srcId="{7FBB251F-69F1-7C4B-988A-6E5DC2F40E73}" destId="{CC880ABC-E892-5547-976B-9A4B40C99993}" srcOrd="0" destOrd="0" parTransId="{49C64241-5042-5343-A493-DA18AF2F2A08}" sibTransId="{50A64443-F71B-304C-A3D5-6185ACC6691B}"/>
    <dgm:cxn modelId="{641A2220-A675-8D41-91EF-426BD143BB45}" type="presOf" srcId="{CC880ABC-E892-5547-976B-9A4B40C99993}" destId="{D6C457FF-E22A-B143-B975-93E6D5A20BC5}" srcOrd="0" destOrd="0" presId="urn:microsoft.com/office/officeart/2005/8/layout/radial2"/>
    <dgm:cxn modelId="{A1F7C025-3CC4-A745-8A13-A17FC26B71CD}" srcId="{31C8390F-FD72-0E40-A4DA-9EEE6F6A7A54}" destId="{7FBB251F-69F1-7C4B-988A-6E5DC2F40E73}" srcOrd="2" destOrd="0" parTransId="{099119EE-8B20-D44A-93D9-A58452766920}" sibTransId="{E8B70067-8B9A-EA4A-B87F-248764F3EE48}"/>
    <dgm:cxn modelId="{FF44CC2D-A855-2C4C-AF7D-4BE0DF277A52}" type="presOf" srcId="{26A4E16B-82D7-DB48-8417-7ABB7BBB66F8}" destId="{D6C457FF-E22A-B143-B975-93E6D5A20BC5}" srcOrd="0" destOrd="3" presId="urn:microsoft.com/office/officeart/2005/8/layout/radial2"/>
    <dgm:cxn modelId="{8F2A9637-71CB-DB41-A413-84B0521CB6C3}" srcId="{7FBB251F-69F1-7C4B-988A-6E5DC2F40E73}" destId="{26A4E16B-82D7-DB48-8417-7ABB7BBB66F8}" srcOrd="3" destOrd="0" parTransId="{176C7307-340E-664F-8B8A-67F38F27B764}" sibTransId="{B9162141-88FA-CB4D-8DE0-E753AC71A7D2}"/>
    <dgm:cxn modelId="{55C0543A-1047-F341-8ADA-496222C54682}" type="presOf" srcId="{3A1E63AB-EBE3-3848-8703-D8400006A76C}" destId="{E6DD5568-B388-414A-A1C2-08F1E8F46EFB}" srcOrd="0" destOrd="0" presId="urn:microsoft.com/office/officeart/2005/8/layout/radial2"/>
    <dgm:cxn modelId="{663BB23C-9761-AB42-82BA-8D68C2D341E6}" type="presOf" srcId="{DE04F567-7B62-1444-96E0-F8E3F2855A36}" destId="{3AE50349-4FBA-C84D-8F3A-5F3516542175}" srcOrd="0" destOrd="1" presId="urn:microsoft.com/office/officeart/2005/8/layout/radial2"/>
    <dgm:cxn modelId="{54302542-5353-A645-ADC1-933A730E75BB}" type="presOf" srcId="{FC434FED-66DE-3247-93AA-D1D4E50743E8}" destId="{D6C457FF-E22A-B143-B975-93E6D5A20BC5}" srcOrd="0" destOrd="2" presId="urn:microsoft.com/office/officeart/2005/8/layout/radial2"/>
    <dgm:cxn modelId="{77288144-FC14-5C4A-94EF-562A397D3326}" type="presOf" srcId="{E61A11C9-350C-D344-AE83-6722C47B983B}" destId="{D6C457FF-E22A-B143-B975-93E6D5A20BC5}" srcOrd="0" destOrd="1" presId="urn:microsoft.com/office/officeart/2005/8/layout/radial2"/>
    <dgm:cxn modelId="{B87BCC4C-024D-E348-929E-10E111C4C78B}" type="presOf" srcId="{7FBB251F-69F1-7C4B-988A-6E5DC2F40E73}" destId="{6300E951-E5CA-E647-8E48-985714DF2AA9}" srcOrd="0" destOrd="0" presId="urn:microsoft.com/office/officeart/2005/8/layout/radial2"/>
    <dgm:cxn modelId="{82B0CE59-DE5F-1E44-A0DE-0652819B8A07}" srcId="{31C8390F-FD72-0E40-A4DA-9EEE6F6A7A54}" destId="{9334AD56-4A8E-1A41-938B-2E9AD1DBAE0F}" srcOrd="0" destOrd="0" parTransId="{1416C0E6-68F5-3B4D-9C45-107F7168964A}" sibTransId="{851209CF-F9D4-2641-9F18-FB8DC10505AD}"/>
    <dgm:cxn modelId="{9D453969-83A8-D24E-8C49-D6961BB69239}" srcId="{9334AD56-4A8E-1A41-938B-2E9AD1DBAE0F}" destId="{3A1E63AB-EBE3-3848-8703-D8400006A76C}" srcOrd="0" destOrd="0" parTransId="{0485F08C-8BEB-C04F-A0A4-7AB6CBD22718}" sibTransId="{6EA33D71-2527-6B4A-AC33-66D2F5972983}"/>
    <dgm:cxn modelId="{C57B4D69-AF75-4846-997B-58813012AB37}" srcId="{9334AD56-4A8E-1A41-938B-2E9AD1DBAE0F}" destId="{70BF879B-5274-084F-BA79-BE0215FBFF60}" srcOrd="2" destOrd="0" parTransId="{5F9C5F19-07AE-9445-9EE7-7120ED64C2F2}" sibTransId="{FE063878-30F8-4B46-8E8A-A59EFBBA53BD}"/>
    <dgm:cxn modelId="{8558AF6B-F98D-0741-B29F-7FB4D873CAFF}" type="presOf" srcId="{B14EEB45-AB37-5240-9AA9-04205509A7E8}" destId="{E6DD5568-B388-414A-A1C2-08F1E8F46EFB}" srcOrd="0" destOrd="1" presId="urn:microsoft.com/office/officeart/2005/8/layout/radial2"/>
    <dgm:cxn modelId="{86565C6F-C9FB-9440-9880-33278A52FB98}" type="presOf" srcId="{9901F806-36F9-C24F-821A-CF62F25BAA8A}" destId="{3AE50349-4FBA-C84D-8F3A-5F3516542175}" srcOrd="0" destOrd="0" presId="urn:microsoft.com/office/officeart/2005/8/layout/radial2"/>
    <dgm:cxn modelId="{7D216B86-0C91-4449-BBCA-DF2B54892C32}" srcId="{14055188-2EB7-DD46-9031-E1E319FABDCA}" destId="{9901F806-36F9-C24F-821A-CF62F25BAA8A}" srcOrd="0" destOrd="0" parTransId="{2AF0A97E-BD7F-B443-93B6-EEB204EE8F32}" sibTransId="{0CFA7F88-6C0E-2D46-B182-898F20929334}"/>
    <dgm:cxn modelId="{AC615E95-B4DA-3442-AD30-2C2A795E608B}" type="presOf" srcId="{CD6B922F-1C6A-AA40-92A0-19F8A6843AF8}" destId="{70891E44-FB15-E94F-956B-A3C92FEAACE2}" srcOrd="0" destOrd="0" presId="urn:microsoft.com/office/officeart/2005/8/layout/radial2"/>
    <dgm:cxn modelId="{055F1E9A-76B3-8143-8889-C0F6253DBD1A}" srcId="{7FBB251F-69F1-7C4B-988A-6E5DC2F40E73}" destId="{FC434FED-66DE-3247-93AA-D1D4E50743E8}" srcOrd="2" destOrd="0" parTransId="{4262E198-BF21-C648-B336-3A14DC0C134F}" sibTransId="{1C253ECC-B105-DE4F-A5BF-06C84A7DBA89}"/>
    <dgm:cxn modelId="{18EB4DB6-5161-E94B-8BCB-5305BAE3AC23}" srcId="{31C8390F-FD72-0E40-A4DA-9EEE6F6A7A54}" destId="{14055188-2EB7-DD46-9031-E1E319FABDCA}" srcOrd="1" destOrd="0" parTransId="{CD6B922F-1C6A-AA40-92A0-19F8A6843AF8}" sibTransId="{DFD3DCBA-1174-844A-94B2-F96C1E3F40E6}"/>
    <dgm:cxn modelId="{3C9519B9-3AEF-A747-9EA1-2198D2CA1835}" srcId="{7FBB251F-69F1-7C4B-988A-6E5DC2F40E73}" destId="{E61A11C9-350C-D344-AE83-6722C47B983B}" srcOrd="1" destOrd="0" parTransId="{8FC783E7-2F3F-BD4B-9A83-7706A28B6BD4}" sibTransId="{CF5D713C-2EC9-5C4A-9423-EBDCCF163C60}"/>
    <dgm:cxn modelId="{EEFD9DB9-080A-8144-819C-750814250F6F}" type="presOf" srcId="{31C8390F-FD72-0E40-A4DA-9EEE6F6A7A54}" destId="{2199003F-4822-3B49-A724-062A8E793018}" srcOrd="0" destOrd="0" presId="urn:microsoft.com/office/officeart/2005/8/layout/radial2"/>
    <dgm:cxn modelId="{0D4611CA-2ECF-9A46-B298-6B22BE42A3EC}" type="presOf" srcId="{14055188-2EB7-DD46-9031-E1E319FABDCA}" destId="{2E00F9B6-1BA8-754B-B261-E40273EA2F77}" srcOrd="0" destOrd="0" presId="urn:microsoft.com/office/officeart/2005/8/layout/radial2"/>
    <dgm:cxn modelId="{E208BEED-DBF9-1646-8753-FF44EF12BBC6}" type="presOf" srcId="{1416C0E6-68F5-3B4D-9C45-107F7168964A}" destId="{605E8A69-61F2-4A42-A62E-EE16FB6E51BB}" srcOrd="0" destOrd="0" presId="urn:microsoft.com/office/officeart/2005/8/layout/radial2"/>
    <dgm:cxn modelId="{470B82F2-8CDE-F643-9F70-E6C1C8C478EF}" type="presOf" srcId="{099119EE-8B20-D44A-93D9-A58452766920}" destId="{A2C91E39-9AB8-C147-87B4-8C9244771F6C}" srcOrd="0" destOrd="0" presId="urn:microsoft.com/office/officeart/2005/8/layout/radial2"/>
    <dgm:cxn modelId="{34D2B0D8-DBB0-3E4D-A7C9-767994323AF5}" type="presParOf" srcId="{2199003F-4822-3B49-A724-062A8E793018}" destId="{940854CC-9BF8-E044-BE30-97A7664E4C31}" srcOrd="0" destOrd="0" presId="urn:microsoft.com/office/officeart/2005/8/layout/radial2"/>
    <dgm:cxn modelId="{2535E562-C41E-734D-8565-0D9428F3AF3D}" type="presParOf" srcId="{940854CC-9BF8-E044-BE30-97A7664E4C31}" destId="{E1261A03-78BD-5943-9A53-E9E0A756131E}" srcOrd="0" destOrd="0" presId="urn:microsoft.com/office/officeart/2005/8/layout/radial2"/>
    <dgm:cxn modelId="{58BE3F55-2D1F-554A-B444-F072D4936A7F}" type="presParOf" srcId="{E1261A03-78BD-5943-9A53-E9E0A756131E}" destId="{5538D81D-3877-404B-AE10-EC7A2CCE1D96}" srcOrd="0" destOrd="0" presId="urn:microsoft.com/office/officeart/2005/8/layout/radial2"/>
    <dgm:cxn modelId="{F30C538A-7F9F-3C4C-AEB8-BFCDE0EC1BCF}" type="presParOf" srcId="{E1261A03-78BD-5943-9A53-E9E0A756131E}" destId="{D88AE5C4-091D-D145-BFC4-51F355BE0817}" srcOrd="1" destOrd="0" presId="urn:microsoft.com/office/officeart/2005/8/layout/radial2"/>
    <dgm:cxn modelId="{8C60C33A-3257-9347-B3E0-6EBE7ADD71E4}" type="presParOf" srcId="{940854CC-9BF8-E044-BE30-97A7664E4C31}" destId="{605E8A69-61F2-4A42-A62E-EE16FB6E51BB}" srcOrd="1" destOrd="0" presId="urn:microsoft.com/office/officeart/2005/8/layout/radial2"/>
    <dgm:cxn modelId="{48EF9903-8D17-A048-95B7-9867EFDF7C01}" type="presParOf" srcId="{940854CC-9BF8-E044-BE30-97A7664E4C31}" destId="{615382E9-EC83-364B-BE53-435FD90B3450}" srcOrd="2" destOrd="0" presId="urn:microsoft.com/office/officeart/2005/8/layout/radial2"/>
    <dgm:cxn modelId="{9B3350F7-6726-0046-B8F4-C8A2D8CF6835}" type="presParOf" srcId="{615382E9-EC83-364B-BE53-435FD90B3450}" destId="{B5A272A6-CF79-9445-AB50-4C31B1EA4732}" srcOrd="0" destOrd="0" presId="urn:microsoft.com/office/officeart/2005/8/layout/radial2"/>
    <dgm:cxn modelId="{C61E8ADC-DBA7-FC44-B431-49527E2CFA39}" type="presParOf" srcId="{615382E9-EC83-364B-BE53-435FD90B3450}" destId="{E6DD5568-B388-414A-A1C2-08F1E8F46EFB}" srcOrd="1" destOrd="0" presId="urn:microsoft.com/office/officeart/2005/8/layout/radial2"/>
    <dgm:cxn modelId="{7419DB74-FDE5-524D-8ADE-0AB74A485B0F}" type="presParOf" srcId="{940854CC-9BF8-E044-BE30-97A7664E4C31}" destId="{70891E44-FB15-E94F-956B-A3C92FEAACE2}" srcOrd="3" destOrd="0" presId="urn:microsoft.com/office/officeart/2005/8/layout/radial2"/>
    <dgm:cxn modelId="{F05FC3FC-EEB5-9546-AA29-A70B23FE0A36}" type="presParOf" srcId="{940854CC-9BF8-E044-BE30-97A7664E4C31}" destId="{0D74ED3E-30A4-0448-BFA1-462B32748A55}" srcOrd="4" destOrd="0" presId="urn:microsoft.com/office/officeart/2005/8/layout/radial2"/>
    <dgm:cxn modelId="{A5D3D9C7-604A-A84E-922D-8CBC9CB7B74B}" type="presParOf" srcId="{0D74ED3E-30A4-0448-BFA1-462B32748A55}" destId="{2E00F9B6-1BA8-754B-B261-E40273EA2F77}" srcOrd="0" destOrd="0" presId="urn:microsoft.com/office/officeart/2005/8/layout/radial2"/>
    <dgm:cxn modelId="{929E346B-F1F2-FD4B-95D2-6337CDC2751F}" type="presParOf" srcId="{0D74ED3E-30A4-0448-BFA1-462B32748A55}" destId="{3AE50349-4FBA-C84D-8F3A-5F3516542175}" srcOrd="1" destOrd="0" presId="urn:microsoft.com/office/officeart/2005/8/layout/radial2"/>
    <dgm:cxn modelId="{F50CBFF0-390C-B146-A33D-AACE3A0C98BF}" type="presParOf" srcId="{940854CC-9BF8-E044-BE30-97A7664E4C31}" destId="{A2C91E39-9AB8-C147-87B4-8C9244771F6C}" srcOrd="5" destOrd="0" presId="urn:microsoft.com/office/officeart/2005/8/layout/radial2"/>
    <dgm:cxn modelId="{C074F01F-4B7C-4A41-B649-85750F6C1B9E}" type="presParOf" srcId="{940854CC-9BF8-E044-BE30-97A7664E4C31}" destId="{DE0F5464-E917-8040-91D5-D935A0A68D24}" srcOrd="6" destOrd="0" presId="urn:microsoft.com/office/officeart/2005/8/layout/radial2"/>
    <dgm:cxn modelId="{DD2A67AC-97A7-9B4F-BF9B-228FBE89AD1F}" type="presParOf" srcId="{DE0F5464-E917-8040-91D5-D935A0A68D24}" destId="{6300E951-E5CA-E647-8E48-985714DF2AA9}" srcOrd="0" destOrd="0" presId="urn:microsoft.com/office/officeart/2005/8/layout/radial2"/>
    <dgm:cxn modelId="{AD6ED565-31BA-B44D-9D90-67D0454B8EBC}" type="presParOf" srcId="{DE0F5464-E917-8040-91D5-D935A0A68D24}" destId="{D6C457FF-E22A-B143-B975-93E6D5A20BC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CCD1DF5-CA28-45FA-908A-A31B57AAB5D4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IN"/>
        </a:p>
      </dgm:t>
    </dgm:pt>
    <dgm:pt modelId="{3DDD3D0B-EE44-432D-A0D5-A5BD253C59D4}">
      <dgm:prSet custT="1"/>
      <dgm:spPr/>
      <dgm:t>
        <a:bodyPr/>
        <a:lstStyle/>
        <a:p>
          <a:r>
            <a:rPr lang="en-IN" sz="2000">
              <a:latin typeface="+mn-lt"/>
              <a:cs typeface="Calibri" panose="020F0502020204030204" pitchFamily="34" charset="0"/>
            </a:rPr>
            <a:t>Worsening respiratory symptoms;</a:t>
          </a:r>
        </a:p>
      </dgm:t>
    </dgm:pt>
    <dgm:pt modelId="{F727A217-90EA-4922-B572-E8DB295B866D}" type="parTrans" cxnId="{5A411CAC-0F21-4A07-833F-C8D4D7F2DAF5}">
      <dgm:prSet/>
      <dgm:spPr/>
      <dgm:t>
        <a:bodyPr/>
        <a:lstStyle/>
        <a:p>
          <a:endParaRPr lang="en-IN" sz="1100">
            <a:latin typeface="+mn-lt"/>
            <a:cs typeface="Calibri" panose="020F0502020204030204" pitchFamily="34" charset="0"/>
          </a:endParaRPr>
        </a:p>
      </dgm:t>
    </dgm:pt>
    <dgm:pt modelId="{AE96A098-CBF6-4702-A6CF-D528E29BDF52}" type="sibTrans" cxnId="{5A411CAC-0F21-4A07-833F-C8D4D7F2DAF5}">
      <dgm:prSet/>
      <dgm:spPr/>
      <dgm:t>
        <a:bodyPr/>
        <a:lstStyle/>
        <a:p>
          <a:endParaRPr lang="en-IN" sz="1100">
            <a:latin typeface="+mn-lt"/>
            <a:cs typeface="Calibri" panose="020F0502020204030204" pitchFamily="34" charset="0"/>
          </a:endParaRPr>
        </a:p>
      </dgm:t>
    </dgm:pt>
    <dgm:pt modelId="{ABEFD064-1B78-4C7F-BCF6-6D11524C6334}">
      <dgm:prSet custT="1"/>
      <dgm:spPr/>
      <dgm:t>
        <a:bodyPr/>
        <a:lstStyle/>
        <a:p>
          <a:r>
            <a:rPr lang="en-IN" sz="2000" dirty="0">
              <a:latin typeface="+mn-lt"/>
              <a:cs typeface="Calibri" panose="020F0502020204030204" pitchFamily="34" charset="0"/>
            </a:rPr>
            <a:t>P</a:t>
          </a:r>
          <a:r>
            <a:rPr lang="en-US" sz="2000" dirty="0" err="1">
              <a:latin typeface="+mn-lt"/>
              <a:cs typeface="Calibri" panose="020F0502020204030204" pitchFamily="34" charset="0"/>
            </a:rPr>
            <a:t>hysiological</a:t>
          </a:r>
          <a:r>
            <a:rPr lang="en-US" sz="2000" dirty="0">
              <a:latin typeface="+mn-lt"/>
              <a:cs typeface="Calibri" panose="020F0502020204030204" pitchFamily="34" charset="0"/>
            </a:rPr>
            <a:t> evidence of disease progression</a:t>
          </a:r>
          <a:endParaRPr lang="en-IN" sz="2000" dirty="0">
            <a:latin typeface="+mn-lt"/>
            <a:cs typeface="Calibri" panose="020F0502020204030204" pitchFamily="34" charset="0"/>
          </a:endParaRPr>
        </a:p>
      </dgm:t>
    </dgm:pt>
    <dgm:pt modelId="{D2241F9B-E176-4AFD-B7DF-A7CC26390558}" type="parTrans" cxnId="{013C9F4B-6B71-419B-8C70-57F3961ADCDE}">
      <dgm:prSet/>
      <dgm:spPr/>
      <dgm:t>
        <a:bodyPr/>
        <a:lstStyle/>
        <a:p>
          <a:endParaRPr lang="en-IN" sz="1100">
            <a:latin typeface="+mn-lt"/>
            <a:cs typeface="Calibri" panose="020F0502020204030204" pitchFamily="34" charset="0"/>
          </a:endParaRPr>
        </a:p>
      </dgm:t>
    </dgm:pt>
    <dgm:pt modelId="{66855013-C95C-4EA7-AF1E-038654767682}" type="sibTrans" cxnId="{013C9F4B-6B71-419B-8C70-57F3961ADCDE}">
      <dgm:prSet/>
      <dgm:spPr/>
      <dgm:t>
        <a:bodyPr/>
        <a:lstStyle/>
        <a:p>
          <a:endParaRPr lang="en-IN" sz="1100">
            <a:latin typeface="+mn-lt"/>
            <a:cs typeface="Calibri" panose="020F0502020204030204" pitchFamily="34" charset="0"/>
          </a:endParaRPr>
        </a:p>
      </dgm:t>
    </dgm:pt>
    <dgm:pt modelId="{71EA7F8E-335F-48ED-9BE6-6B3B3C997D42}">
      <dgm:prSet custT="1"/>
      <dgm:spPr/>
      <dgm:t>
        <a:bodyPr/>
        <a:lstStyle/>
        <a:p>
          <a:r>
            <a:rPr lang="en-US" sz="2000" dirty="0">
              <a:latin typeface="+mn-lt"/>
              <a:cs typeface="Calibri" panose="020F0502020204030204" pitchFamily="34" charset="0"/>
            </a:rPr>
            <a:t>Radiological evidence of disease </a:t>
          </a:r>
          <a:r>
            <a:rPr lang="en-IN" sz="2000" dirty="0">
              <a:latin typeface="+mn-lt"/>
              <a:cs typeface="Calibri" panose="020F0502020204030204" pitchFamily="34" charset="0"/>
            </a:rPr>
            <a:t>progression</a:t>
          </a:r>
        </a:p>
      </dgm:t>
    </dgm:pt>
    <dgm:pt modelId="{9FB4ADF6-0F95-47DC-8542-68355B284587}" type="parTrans" cxnId="{ACCE2898-6E33-4315-9E57-4D0DF3F66497}">
      <dgm:prSet/>
      <dgm:spPr/>
      <dgm:t>
        <a:bodyPr/>
        <a:lstStyle/>
        <a:p>
          <a:endParaRPr lang="en-IN" sz="1100">
            <a:latin typeface="+mn-lt"/>
            <a:cs typeface="Calibri" panose="020F0502020204030204" pitchFamily="34" charset="0"/>
          </a:endParaRPr>
        </a:p>
      </dgm:t>
    </dgm:pt>
    <dgm:pt modelId="{30E101DD-B335-4CE9-A478-AC6D13981CB0}" type="sibTrans" cxnId="{ACCE2898-6E33-4315-9E57-4D0DF3F66497}">
      <dgm:prSet/>
      <dgm:spPr/>
      <dgm:t>
        <a:bodyPr/>
        <a:lstStyle/>
        <a:p>
          <a:endParaRPr lang="en-IN" sz="1100">
            <a:latin typeface="+mn-lt"/>
            <a:cs typeface="Calibri" panose="020F0502020204030204" pitchFamily="34" charset="0"/>
          </a:endParaRPr>
        </a:p>
      </dgm:t>
    </dgm:pt>
    <dgm:pt modelId="{5650260F-B427-413F-8BD5-14F031736E49}" type="pres">
      <dgm:prSet presAssocID="{BCCD1DF5-CA28-45FA-908A-A31B57AAB5D4}" presName="Name0" presStyleCnt="0">
        <dgm:presLayoutVars>
          <dgm:chMax val="7"/>
          <dgm:chPref val="7"/>
          <dgm:dir/>
        </dgm:presLayoutVars>
      </dgm:prSet>
      <dgm:spPr/>
    </dgm:pt>
    <dgm:pt modelId="{CEC890AD-4367-427F-A24B-71F4E8A4A546}" type="pres">
      <dgm:prSet presAssocID="{BCCD1DF5-CA28-45FA-908A-A31B57AAB5D4}" presName="Name1" presStyleCnt="0"/>
      <dgm:spPr/>
    </dgm:pt>
    <dgm:pt modelId="{F6371359-4A4E-425F-9747-98E4E4E35FF6}" type="pres">
      <dgm:prSet presAssocID="{BCCD1DF5-CA28-45FA-908A-A31B57AAB5D4}" presName="cycle" presStyleCnt="0"/>
      <dgm:spPr/>
    </dgm:pt>
    <dgm:pt modelId="{640DC055-37FC-423A-8F75-96A791033115}" type="pres">
      <dgm:prSet presAssocID="{BCCD1DF5-CA28-45FA-908A-A31B57AAB5D4}" presName="srcNode" presStyleLbl="node1" presStyleIdx="0" presStyleCnt="3"/>
      <dgm:spPr/>
    </dgm:pt>
    <dgm:pt modelId="{5D4A6358-E8AD-4613-96F7-154C2ABEF373}" type="pres">
      <dgm:prSet presAssocID="{BCCD1DF5-CA28-45FA-908A-A31B57AAB5D4}" presName="conn" presStyleLbl="parChTrans1D2" presStyleIdx="0" presStyleCnt="1"/>
      <dgm:spPr/>
    </dgm:pt>
    <dgm:pt modelId="{E596558B-F0FF-405A-A5B0-B811580FCA28}" type="pres">
      <dgm:prSet presAssocID="{BCCD1DF5-CA28-45FA-908A-A31B57AAB5D4}" presName="extraNode" presStyleLbl="node1" presStyleIdx="0" presStyleCnt="3"/>
      <dgm:spPr/>
    </dgm:pt>
    <dgm:pt modelId="{219BACF2-FBE9-4B66-B78A-53797E471F77}" type="pres">
      <dgm:prSet presAssocID="{BCCD1DF5-CA28-45FA-908A-A31B57AAB5D4}" presName="dstNode" presStyleLbl="node1" presStyleIdx="0" presStyleCnt="3"/>
      <dgm:spPr/>
    </dgm:pt>
    <dgm:pt modelId="{359D2F44-4A3E-4033-A75E-394300765503}" type="pres">
      <dgm:prSet presAssocID="{3DDD3D0B-EE44-432D-A0D5-A5BD253C59D4}" presName="text_1" presStyleLbl="node1" presStyleIdx="0" presStyleCnt="3">
        <dgm:presLayoutVars>
          <dgm:bulletEnabled val="1"/>
        </dgm:presLayoutVars>
      </dgm:prSet>
      <dgm:spPr/>
    </dgm:pt>
    <dgm:pt modelId="{CCB3A935-7B8D-45F5-BDF0-45D2AE0AFE63}" type="pres">
      <dgm:prSet presAssocID="{3DDD3D0B-EE44-432D-A0D5-A5BD253C59D4}" presName="accent_1" presStyleCnt="0"/>
      <dgm:spPr/>
    </dgm:pt>
    <dgm:pt modelId="{AD5D92CC-DA69-474E-8D1D-E1FD545B14CC}" type="pres">
      <dgm:prSet presAssocID="{3DDD3D0B-EE44-432D-A0D5-A5BD253C59D4}" presName="accentRepeatNode" presStyleLbl="solidFgAcc1" presStyleIdx="0" presStyleCnt="3"/>
      <dgm:spPr/>
    </dgm:pt>
    <dgm:pt modelId="{6ADD7C1D-4AEF-4AF8-8187-91416D09B5D8}" type="pres">
      <dgm:prSet presAssocID="{ABEFD064-1B78-4C7F-BCF6-6D11524C6334}" presName="text_2" presStyleLbl="node1" presStyleIdx="1" presStyleCnt="3">
        <dgm:presLayoutVars>
          <dgm:bulletEnabled val="1"/>
        </dgm:presLayoutVars>
      </dgm:prSet>
      <dgm:spPr/>
    </dgm:pt>
    <dgm:pt modelId="{B91BBC33-494E-448C-A69D-A45CBDC751C4}" type="pres">
      <dgm:prSet presAssocID="{ABEFD064-1B78-4C7F-BCF6-6D11524C6334}" presName="accent_2" presStyleCnt="0"/>
      <dgm:spPr/>
    </dgm:pt>
    <dgm:pt modelId="{F2E8AAA9-0EC2-4AD0-9F0B-1D5B1FAC89A9}" type="pres">
      <dgm:prSet presAssocID="{ABEFD064-1B78-4C7F-BCF6-6D11524C6334}" presName="accentRepeatNode" presStyleLbl="solidFgAcc1" presStyleIdx="1" presStyleCnt="3"/>
      <dgm:spPr/>
    </dgm:pt>
    <dgm:pt modelId="{438D9A2C-C72E-4D8F-A5B5-68B04115E242}" type="pres">
      <dgm:prSet presAssocID="{71EA7F8E-335F-48ED-9BE6-6B3B3C997D42}" presName="text_3" presStyleLbl="node1" presStyleIdx="2" presStyleCnt="3">
        <dgm:presLayoutVars>
          <dgm:bulletEnabled val="1"/>
        </dgm:presLayoutVars>
      </dgm:prSet>
      <dgm:spPr/>
    </dgm:pt>
    <dgm:pt modelId="{51EDC0C9-F718-451B-B741-8B01C49CEBE3}" type="pres">
      <dgm:prSet presAssocID="{71EA7F8E-335F-48ED-9BE6-6B3B3C997D42}" presName="accent_3" presStyleCnt="0"/>
      <dgm:spPr/>
    </dgm:pt>
    <dgm:pt modelId="{127DF98F-4895-46C7-B6BA-613E5B7D4B1D}" type="pres">
      <dgm:prSet presAssocID="{71EA7F8E-335F-48ED-9BE6-6B3B3C997D42}" presName="accentRepeatNode" presStyleLbl="solidFgAcc1" presStyleIdx="2" presStyleCnt="3"/>
      <dgm:spPr/>
    </dgm:pt>
  </dgm:ptLst>
  <dgm:cxnLst>
    <dgm:cxn modelId="{02FDFE29-86B8-4725-BC82-99A2F4321D90}" type="presOf" srcId="{BCCD1DF5-CA28-45FA-908A-A31B57AAB5D4}" destId="{5650260F-B427-413F-8BD5-14F031736E49}" srcOrd="0" destOrd="0" presId="urn:microsoft.com/office/officeart/2008/layout/VerticalCurvedList"/>
    <dgm:cxn modelId="{5921A035-0E9A-4AF8-BE0E-715FFCA09B33}" type="presOf" srcId="{71EA7F8E-335F-48ED-9BE6-6B3B3C997D42}" destId="{438D9A2C-C72E-4D8F-A5B5-68B04115E242}" srcOrd="0" destOrd="0" presId="urn:microsoft.com/office/officeart/2008/layout/VerticalCurvedList"/>
    <dgm:cxn modelId="{73C37E38-636D-4C6C-82F2-4EDAAC003B47}" type="presOf" srcId="{3DDD3D0B-EE44-432D-A0D5-A5BD253C59D4}" destId="{359D2F44-4A3E-4033-A75E-394300765503}" srcOrd="0" destOrd="0" presId="urn:microsoft.com/office/officeart/2008/layout/VerticalCurvedList"/>
    <dgm:cxn modelId="{013C9F4B-6B71-419B-8C70-57F3961ADCDE}" srcId="{BCCD1DF5-CA28-45FA-908A-A31B57AAB5D4}" destId="{ABEFD064-1B78-4C7F-BCF6-6D11524C6334}" srcOrd="1" destOrd="0" parTransId="{D2241F9B-E176-4AFD-B7DF-A7CC26390558}" sibTransId="{66855013-C95C-4EA7-AF1E-038654767682}"/>
    <dgm:cxn modelId="{40B11178-83F3-4919-9B07-07575150EDE7}" type="presOf" srcId="{AE96A098-CBF6-4702-A6CF-D528E29BDF52}" destId="{5D4A6358-E8AD-4613-96F7-154C2ABEF373}" srcOrd="0" destOrd="0" presId="urn:microsoft.com/office/officeart/2008/layout/VerticalCurvedList"/>
    <dgm:cxn modelId="{ACCE2898-6E33-4315-9E57-4D0DF3F66497}" srcId="{BCCD1DF5-CA28-45FA-908A-A31B57AAB5D4}" destId="{71EA7F8E-335F-48ED-9BE6-6B3B3C997D42}" srcOrd="2" destOrd="0" parTransId="{9FB4ADF6-0F95-47DC-8542-68355B284587}" sibTransId="{30E101DD-B335-4CE9-A478-AC6D13981CB0}"/>
    <dgm:cxn modelId="{5A411CAC-0F21-4A07-833F-C8D4D7F2DAF5}" srcId="{BCCD1DF5-CA28-45FA-908A-A31B57AAB5D4}" destId="{3DDD3D0B-EE44-432D-A0D5-A5BD253C59D4}" srcOrd="0" destOrd="0" parTransId="{F727A217-90EA-4922-B572-E8DB295B866D}" sibTransId="{AE96A098-CBF6-4702-A6CF-D528E29BDF52}"/>
    <dgm:cxn modelId="{DFFAE0D3-5A3B-497F-8B3D-5433A0DA22D8}" type="presOf" srcId="{ABEFD064-1B78-4C7F-BCF6-6D11524C6334}" destId="{6ADD7C1D-4AEF-4AF8-8187-91416D09B5D8}" srcOrd="0" destOrd="0" presId="urn:microsoft.com/office/officeart/2008/layout/VerticalCurvedList"/>
    <dgm:cxn modelId="{D70B4A37-4453-42AC-B8BC-44EEAAC45534}" type="presParOf" srcId="{5650260F-B427-413F-8BD5-14F031736E49}" destId="{CEC890AD-4367-427F-A24B-71F4E8A4A546}" srcOrd="0" destOrd="0" presId="urn:microsoft.com/office/officeart/2008/layout/VerticalCurvedList"/>
    <dgm:cxn modelId="{EC2F5C5F-B62B-40FF-ABA0-E24DFCE1AC60}" type="presParOf" srcId="{CEC890AD-4367-427F-A24B-71F4E8A4A546}" destId="{F6371359-4A4E-425F-9747-98E4E4E35FF6}" srcOrd="0" destOrd="0" presId="urn:microsoft.com/office/officeart/2008/layout/VerticalCurvedList"/>
    <dgm:cxn modelId="{CE14BC23-5E43-4A98-BF53-133CBB6CE1E7}" type="presParOf" srcId="{F6371359-4A4E-425F-9747-98E4E4E35FF6}" destId="{640DC055-37FC-423A-8F75-96A791033115}" srcOrd="0" destOrd="0" presId="urn:microsoft.com/office/officeart/2008/layout/VerticalCurvedList"/>
    <dgm:cxn modelId="{5175C1FF-8DA4-443B-9556-E8800DE87DD9}" type="presParOf" srcId="{F6371359-4A4E-425F-9747-98E4E4E35FF6}" destId="{5D4A6358-E8AD-4613-96F7-154C2ABEF373}" srcOrd="1" destOrd="0" presId="urn:microsoft.com/office/officeart/2008/layout/VerticalCurvedList"/>
    <dgm:cxn modelId="{EB9E3285-B09A-40C4-8232-FB6149468802}" type="presParOf" srcId="{F6371359-4A4E-425F-9747-98E4E4E35FF6}" destId="{E596558B-F0FF-405A-A5B0-B811580FCA28}" srcOrd="2" destOrd="0" presId="urn:microsoft.com/office/officeart/2008/layout/VerticalCurvedList"/>
    <dgm:cxn modelId="{3E5FD0B7-70D3-42FC-BC54-44B56A3D7665}" type="presParOf" srcId="{F6371359-4A4E-425F-9747-98E4E4E35FF6}" destId="{219BACF2-FBE9-4B66-B78A-53797E471F77}" srcOrd="3" destOrd="0" presId="urn:microsoft.com/office/officeart/2008/layout/VerticalCurvedList"/>
    <dgm:cxn modelId="{DDCECD4C-82D1-4E0D-9329-FD32D9E8580B}" type="presParOf" srcId="{CEC890AD-4367-427F-A24B-71F4E8A4A546}" destId="{359D2F44-4A3E-4033-A75E-394300765503}" srcOrd="1" destOrd="0" presId="urn:microsoft.com/office/officeart/2008/layout/VerticalCurvedList"/>
    <dgm:cxn modelId="{B3531AA4-049A-4B49-AFC5-CE0AD1598841}" type="presParOf" srcId="{CEC890AD-4367-427F-A24B-71F4E8A4A546}" destId="{CCB3A935-7B8D-45F5-BDF0-45D2AE0AFE63}" srcOrd="2" destOrd="0" presId="urn:microsoft.com/office/officeart/2008/layout/VerticalCurvedList"/>
    <dgm:cxn modelId="{D2BB87E9-AE04-4955-8656-1BBB44CA8D25}" type="presParOf" srcId="{CCB3A935-7B8D-45F5-BDF0-45D2AE0AFE63}" destId="{AD5D92CC-DA69-474E-8D1D-E1FD545B14CC}" srcOrd="0" destOrd="0" presId="urn:microsoft.com/office/officeart/2008/layout/VerticalCurvedList"/>
    <dgm:cxn modelId="{8329DD9F-93F5-4A04-AB6E-7604D1FDA932}" type="presParOf" srcId="{CEC890AD-4367-427F-A24B-71F4E8A4A546}" destId="{6ADD7C1D-4AEF-4AF8-8187-91416D09B5D8}" srcOrd="3" destOrd="0" presId="urn:microsoft.com/office/officeart/2008/layout/VerticalCurvedList"/>
    <dgm:cxn modelId="{DCE3A10C-D9C1-453C-A772-3EE3F1F0B6D3}" type="presParOf" srcId="{CEC890AD-4367-427F-A24B-71F4E8A4A546}" destId="{B91BBC33-494E-448C-A69D-A45CBDC751C4}" srcOrd="4" destOrd="0" presId="urn:microsoft.com/office/officeart/2008/layout/VerticalCurvedList"/>
    <dgm:cxn modelId="{4851A871-AA6F-4DEB-BC55-AE5DCF5019E7}" type="presParOf" srcId="{B91BBC33-494E-448C-A69D-A45CBDC751C4}" destId="{F2E8AAA9-0EC2-4AD0-9F0B-1D5B1FAC89A9}" srcOrd="0" destOrd="0" presId="urn:microsoft.com/office/officeart/2008/layout/VerticalCurvedList"/>
    <dgm:cxn modelId="{349478EC-6FFC-4449-B5C1-BAA260FFC186}" type="presParOf" srcId="{CEC890AD-4367-427F-A24B-71F4E8A4A546}" destId="{438D9A2C-C72E-4D8F-A5B5-68B04115E242}" srcOrd="5" destOrd="0" presId="urn:microsoft.com/office/officeart/2008/layout/VerticalCurvedList"/>
    <dgm:cxn modelId="{DD45271A-8F72-4E24-920A-2D56F5341BBA}" type="presParOf" srcId="{CEC890AD-4367-427F-A24B-71F4E8A4A546}" destId="{51EDC0C9-F718-451B-B741-8B01C49CEBE3}" srcOrd="6" destOrd="0" presId="urn:microsoft.com/office/officeart/2008/layout/VerticalCurvedList"/>
    <dgm:cxn modelId="{00A509E2-E536-43B0-955E-9D535616416C}" type="presParOf" srcId="{51EDC0C9-F718-451B-B741-8B01C49CEBE3}" destId="{127DF98F-4895-46C7-B6BA-613E5B7D4B1D}" srcOrd="0" destOrd="0" presId="urn:microsoft.com/office/officeart/2008/layout/VerticalCurvedLis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CD5A42-7EC7-5D41-8C01-45E097B578A6}" type="doc">
      <dgm:prSet loTypeId="urn:microsoft.com/office/officeart/2005/8/layout/radial2" loCatId="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10D40612-5BC7-3B46-9040-735898506BFA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1400" dirty="0">
              <a:solidFill>
                <a:schemeClr val="bg1"/>
              </a:solidFill>
            </a:rPr>
            <a:t>ILD Pattern</a:t>
          </a:r>
        </a:p>
      </dgm:t>
    </dgm:pt>
    <dgm:pt modelId="{BEC1E286-25B5-8B49-8459-D22D99059D0F}" type="parTrans" cxnId="{A38011A0-4C73-9340-B842-973A9692A484}">
      <dgm:prSet/>
      <dgm:spPr/>
      <dgm:t>
        <a:bodyPr/>
        <a:lstStyle/>
        <a:p>
          <a:endParaRPr lang="en-GB"/>
        </a:p>
      </dgm:t>
    </dgm:pt>
    <dgm:pt modelId="{410506F0-ACA8-2E43-BDFA-1A429DE3B985}" type="sibTrans" cxnId="{A38011A0-4C73-9340-B842-973A9692A484}">
      <dgm:prSet/>
      <dgm:spPr/>
      <dgm:t>
        <a:bodyPr/>
        <a:lstStyle/>
        <a:p>
          <a:endParaRPr lang="en-GB"/>
        </a:p>
      </dgm:t>
    </dgm:pt>
    <dgm:pt modelId="{056E6378-AF2F-B542-9BA5-9C5436E5C90A}">
      <dgm:prSet phldrT="[Text]"/>
      <dgm:spPr/>
      <dgm:t>
        <a:bodyPr/>
        <a:lstStyle/>
        <a:p>
          <a:r>
            <a:rPr lang="en-GB" dirty="0"/>
            <a:t>OP</a:t>
          </a:r>
        </a:p>
      </dgm:t>
    </dgm:pt>
    <dgm:pt modelId="{4AB31AC0-48B0-2F48-9135-BE29737F653D}" type="parTrans" cxnId="{F02929F7-F58F-664F-8411-B8E2764537B8}">
      <dgm:prSet/>
      <dgm:spPr/>
      <dgm:t>
        <a:bodyPr/>
        <a:lstStyle/>
        <a:p>
          <a:endParaRPr lang="en-GB"/>
        </a:p>
      </dgm:t>
    </dgm:pt>
    <dgm:pt modelId="{B84DF6D3-2C20-234E-8D89-1E5F98BC7D30}" type="sibTrans" cxnId="{F02929F7-F58F-664F-8411-B8E2764537B8}">
      <dgm:prSet/>
      <dgm:spPr/>
      <dgm:t>
        <a:bodyPr/>
        <a:lstStyle/>
        <a:p>
          <a:endParaRPr lang="en-GB"/>
        </a:p>
      </dgm:t>
    </dgm:pt>
    <dgm:pt modelId="{D16C9C55-BA03-494A-8393-27F1FBD2AFCF}">
      <dgm:prSet phldrT="[Text]"/>
      <dgm:spPr/>
      <dgm:t>
        <a:bodyPr/>
        <a:lstStyle/>
        <a:p>
          <a:r>
            <a:rPr lang="en-GB" dirty="0"/>
            <a:t>Myositis- ILD</a:t>
          </a:r>
        </a:p>
      </dgm:t>
    </dgm:pt>
    <dgm:pt modelId="{CAC77191-E099-A74F-BE54-E66C3DF1D814}" type="parTrans" cxnId="{2DD7B9EC-4942-1848-8F45-2052D6158FA1}">
      <dgm:prSet/>
      <dgm:spPr/>
      <dgm:t>
        <a:bodyPr/>
        <a:lstStyle/>
        <a:p>
          <a:endParaRPr lang="en-GB"/>
        </a:p>
      </dgm:t>
    </dgm:pt>
    <dgm:pt modelId="{E7FE4E67-640A-664A-BD0A-26D86EF430F7}" type="sibTrans" cxnId="{2DD7B9EC-4942-1848-8F45-2052D6158FA1}">
      <dgm:prSet/>
      <dgm:spPr/>
      <dgm:t>
        <a:bodyPr/>
        <a:lstStyle/>
        <a:p>
          <a:endParaRPr lang="en-GB"/>
        </a:p>
      </dgm:t>
    </dgm:pt>
    <dgm:pt modelId="{544540D3-4B3D-A54A-8BF4-622E039FA01A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sz="1200" dirty="0">
              <a:solidFill>
                <a:schemeClr val="bg1"/>
              </a:solidFill>
            </a:rPr>
            <a:t>Young Age &amp; Pathology</a:t>
          </a:r>
        </a:p>
      </dgm:t>
    </dgm:pt>
    <dgm:pt modelId="{949CB3F1-28F2-EF43-B873-92DB17A91724}" type="parTrans" cxnId="{4CCE76ED-6FDC-3A40-9BF1-F9635EB769F8}">
      <dgm:prSet/>
      <dgm:spPr/>
      <dgm:t>
        <a:bodyPr/>
        <a:lstStyle/>
        <a:p>
          <a:endParaRPr lang="en-GB"/>
        </a:p>
      </dgm:t>
    </dgm:pt>
    <dgm:pt modelId="{58D5FA68-FF25-EA45-9500-3653FBAE5B6D}" type="sibTrans" cxnId="{4CCE76ED-6FDC-3A40-9BF1-F9635EB769F8}">
      <dgm:prSet/>
      <dgm:spPr/>
      <dgm:t>
        <a:bodyPr/>
        <a:lstStyle/>
        <a:p>
          <a:endParaRPr lang="en-GB"/>
        </a:p>
      </dgm:t>
    </dgm:pt>
    <dgm:pt modelId="{7DE3FCD9-FA1A-7141-AE9E-09EB7BA36BB8}">
      <dgm:prSet phldrT="[Text]" custT="1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en-GB" sz="1200" dirty="0">
              <a:solidFill>
                <a:schemeClr val="bg1"/>
              </a:solidFill>
            </a:rPr>
            <a:t>Previous OCS Responsive</a:t>
          </a:r>
        </a:p>
      </dgm:t>
    </dgm:pt>
    <dgm:pt modelId="{6F8E2263-5EFE-724B-97A1-FBE4F160952D}" type="parTrans" cxnId="{77F2EA12-BD56-234E-A010-775F173B114F}">
      <dgm:prSet/>
      <dgm:spPr/>
      <dgm:t>
        <a:bodyPr/>
        <a:lstStyle/>
        <a:p>
          <a:endParaRPr lang="en-GB"/>
        </a:p>
      </dgm:t>
    </dgm:pt>
    <dgm:pt modelId="{F6B3391E-FA82-0243-A486-A1F0AA0A7211}" type="sibTrans" cxnId="{77F2EA12-BD56-234E-A010-775F173B114F}">
      <dgm:prSet/>
      <dgm:spPr/>
      <dgm:t>
        <a:bodyPr/>
        <a:lstStyle/>
        <a:p>
          <a:endParaRPr lang="en-GB"/>
        </a:p>
      </dgm:t>
    </dgm:pt>
    <dgm:pt modelId="{500B703B-334F-2A45-BCBC-C7FA57C9A5C1}">
      <dgm:prSet phldrT="[Text]"/>
      <dgm:spPr/>
      <dgm:t>
        <a:bodyPr/>
        <a:lstStyle/>
        <a:p>
          <a:r>
            <a:rPr lang="en-GB" dirty="0"/>
            <a:t>   Sarcoidosis</a:t>
          </a:r>
        </a:p>
      </dgm:t>
    </dgm:pt>
    <dgm:pt modelId="{FB9F7D31-8C75-A140-837C-B8BB1C9CDB60}" type="parTrans" cxnId="{4875D12C-4528-1B44-A048-F437473C48E5}">
      <dgm:prSet/>
      <dgm:spPr/>
      <dgm:t>
        <a:bodyPr/>
        <a:lstStyle/>
        <a:p>
          <a:endParaRPr lang="en-GB"/>
        </a:p>
      </dgm:t>
    </dgm:pt>
    <dgm:pt modelId="{A99609AE-699A-7942-9950-18DFFC097977}" type="sibTrans" cxnId="{4875D12C-4528-1B44-A048-F437473C48E5}">
      <dgm:prSet/>
      <dgm:spPr/>
      <dgm:t>
        <a:bodyPr/>
        <a:lstStyle/>
        <a:p>
          <a:endParaRPr lang="en-GB"/>
        </a:p>
      </dgm:t>
    </dgm:pt>
    <dgm:pt modelId="{656FA9CC-36CC-3D43-9FFE-504475ED23E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sz="1200" dirty="0"/>
            <a:t>Non-Pulmonary Flare on OCS Stoppage</a:t>
          </a:r>
        </a:p>
      </dgm:t>
    </dgm:pt>
    <dgm:pt modelId="{09398234-9E90-4841-B793-24327A175088}" type="parTrans" cxnId="{F531D0D1-74F0-C34E-AA5C-0FE5695F3773}">
      <dgm:prSet/>
      <dgm:spPr/>
      <dgm:t>
        <a:bodyPr/>
        <a:lstStyle/>
        <a:p>
          <a:endParaRPr lang="en-GB"/>
        </a:p>
      </dgm:t>
    </dgm:pt>
    <dgm:pt modelId="{521AB5D2-E91E-1F4E-8AF5-8F145A1E992A}" type="sibTrans" cxnId="{F531D0D1-74F0-C34E-AA5C-0FE5695F3773}">
      <dgm:prSet/>
      <dgm:spPr/>
      <dgm:t>
        <a:bodyPr/>
        <a:lstStyle/>
        <a:p>
          <a:endParaRPr lang="en-GB"/>
        </a:p>
      </dgm:t>
    </dgm:pt>
    <dgm:pt modelId="{C54DD711-82C8-C84D-80EA-386A7C443D4B}">
      <dgm:prSet phldrT="[Text]"/>
      <dgm:spPr/>
      <dgm:t>
        <a:bodyPr/>
        <a:lstStyle/>
        <a:p>
          <a:r>
            <a:rPr lang="en-GB" dirty="0"/>
            <a:t>NSIP</a:t>
          </a:r>
        </a:p>
      </dgm:t>
    </dgm:pt>
    <dgm:pt modelId="{B8F01028-761A-884B-8CB5-19C5D0EC2311}" type="parTrans" cxnId="{529F2A72-243A-9246-9A1E-305522944BFC}">
      <dgm:prSet/>
      <dgm:spPr/>
      <dgm:t>
        <a:bodyPr/>
        <a:lstStyle/>
        <a:p>
          <a:endParaRPr lang="en-GB"/>
        </a:p>
      </dgm:t>
    </dgm:pt>
    <dgm:pt modelId="{C9818049-D4E0-3B4D-BACC-99A3739CA0A3}" type="sibTrans" cxnId="{529F2A72-243A-9246-9A1E-305522944BFC}">
      <dgm:prSet/>
      <dgm:spPr/>
      <dgm:t>
        <a:bodyPr/>
        <a:lstStyle/>
        <a:p>
          <a:endParaRPr lang="en-GB"/>
        </a:p>
      </dgm:t>
    </dgm:pt>
    <dgm:pt modelId="{7FF1F93D-8C09-3742-BFCC-48FE71E6DB37}">
      <dgm:prSet phldrT="[Text]"/>
      <dgm:spPr/>
      <dgm:t>
        <a:bodyPr/>
        <a:lstStyle/>
        <a:p>
          <a:r>
            <a:rPr lang="en-GB" dirty="0"/>
            <a:t>    Adrenal </a:t>
          </a:r>
        </a:p>
      </dgm:t>
    </dgm:pt>
    <dgm:pt modelId="{7CE9A6DA-6637-9B4E-B280-51184081A42E}" type="parTrans" cxnId="{C2ED655A-32E2-D84C-9203-CE23B7F2AADD}">
      <dgm:prSet/>
      <dgm:spPr/>
      <dgm:t>
        <a:bodyPr/>
        <a:lstStyle/>
        <a:p>
          <a:endParaRPr lang="en-GB"/>
        </a:p>
      </dgm:t>
    </dgm:pt>
    <dgm:pt modelId="{FF9C7488-F755-D148-AB86-018657ACB495}" type="sibTrans" cxnId="{C2ED655A-32E2-D84C-9203-CE23B7F2AADD}">
      <dgm:prSet/>
      <dgm:spPr/>
      <dgm:t>
        <a:bodyPr/>
        <a:lstStyle/>
        <a:p>
          <a:endParaRPr lang="en-GB"/>
        </a:p>
      </dgm:t>
    </dgm:pt>
    <dgm:pt modelId="{865EF5FB-6C43-EB41-B101-60D82F1F6294}" type="pres">
      <dgm:prSet presAssocID="{85CD5A42-7EC7-5D41-8C01-45E097B578A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6B69D809-93DC-A944-8D0F-CD5EC31847BA}" type="pres">
      <dgm:prSet presAssocID="{85CD5A42-7EC7-5D41-8C01-45E097B578A6}" presName="cycle" presStyleCnt="0"/>
      <dgm:spPr/>
    </dgm:pt>
    <dgm:pt modelId="{1D3A0D03-D500-C94E-987D-0D781D712AEE}" type="pres">
      <dgm:prSet presAssocID="{85CD5A42-7EC7-5D41-8C01-45E097B578A6}" presName="centerShape" presStyleCnt="0"/>
      <dgm:spPr/>
    </dgm:pt>
    <dgm:pt modelId="{40212B55-A9B5-7248-A45B-33C9CE6A063E}" type="pres">
      <dgm:prSet presAssocID="{85CD5A42-7EC7-5D41-8C01-45E097B578A6}" presName="connSite" presStyleLbl="node1" presStyleIdx="0" presStyleCnt="5"/>
      <dgm:spPr/>
    </dgm:pt>
    <dgm:pt modelId="{A3AD0ECA-F51B-7149-8CDC-C03D927B88B1}" type="pres">
      <dgm:prSet presAssocID="{85CD5A42-7EC7-5D41-8C01-45E097B578A6}" presName="visible" presStyleLbl="node1" presStyleIdx="0" presStyleCnt="5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464B1AE-80DA-DE4B-965B-12C68B7B13F0}" type="pres">
      <dgm:prSet presAssocID="{BEC1E286-25B5-8B49-8459-D22D99059D0F}" presName="Name25" presStyleLbl="parChTrans1D1" presStyleIdx="0" presStyleCnt="4"/>
      <dgm:spPr/>
    </dgm:pt>
    <dgm:pt modelId="{6E4A1A4E-B035-ED47-9375-A093E8333F60}" type="pres">
      <dgm:prSet presAssocID="{10D40612-5BC7-3B46-9040-735898506BFA}" presName="node" presStyleCnt="0"/>
      <dgm:spPr/>
    </dgm:pt>
    <dgm:pt modelId="{C6F1881D-933D-1E44-8DCD-596EF56089E2}" type="pres">
      <dgm:prSet presAssocID="{10D40612-5BC7-3B46-9040-735898506BFA}" presName="parentNode" presStyleLbl="node1" presStyleIdx="1" presStyleCnt="5">
        <dgm:presLayoutVars>
          <dgm:chMax val="1"/>
          <dgm:bulletEnabled val="1"/>
        </dgm:presLayoutVars>
      </dgm:prSet>
      <dgm:spPr/>
    </dgm:pt>
    <dgm:pt modelId="{4FD5E03B-977E-B147-AC80-3C0932409E23}" type="pres">
      <dgm:prSet presAssocID="{10D40612-5BC7-3B46-9040-735898506BFA}" presName="childNode" presStyleLbl="revTx" presStyleIdx="0" presStyleCnt="3">
        <dgm:presLayoutVars>
          <dgm:bulletEnabled val="1"/>
        </dgm:presLayoutVars>
      </dgm:prSet>
      <dgm:spPr/>
    </dgm:pt>
    <dgm:pt modelId="{C5CD2A5E-0282-1948-9A09-635BB2131371}" type="pres">
      <dgm:prSet presAssocID="{949CB3F1-28F2-EF43-B873-92DB17A91724}" presName="Name25" presStyleLbl="parChTrans1D1" presStyleIdx="1" presStyleCnt="4"/>
      <dgm:spPr/>
    </dgm:pt>
    <dgm:pt modelId="{2D05F112-D776-714E-8B33-C79CA1803A8E}" type="pres">
      <dgm:prSet presAssocID="{544540D3-4B3D-A54A-8BF4-622E039FA01A}" presName="node" presStyleCnt="0"/>
      <dgm:spPr/>
    </dgm:pt>
    <dgm:pt modelId="{CEC4756E-E6EF-EA40-8367-4A63D67A18EF}" type="pres">
      <dgm:prSet presAssocID="{544540D3-4B3D-A54A-8BF4-622E039FA01A}" presName="parentNode" presStyleLbl="node1" presStyleIdx="2" presStyleCnt="5">
        <dgm:presLayoutVars>
          <dgm:chMax val="1"/>
          <dgm:bulletEnabled val="1"/>
        </dgm:presLayoutVars>
      </dgm:prSet>
      <dgm:spPr/>
    </dgm:pt>
    <dgm:pt modelId="{82C1E9AC-CFD9-3944-AD45-71A3B3629623}" type="pres">
      <dgm:prSet presAssocID="{544540D3-4B3D-A54A-8BF4-622E039FA01A}" presName="childNode" presStyleLbl="revTx" presStyleIdx="0" presStyleCnt="3">
        <dgm:presLayoutVars>
          <dgm:bulletEnabled val="1"/>
        </dgm:presLayoutVars>
      </dgm:prSet>
      <dgm:spPr/>
    </dgm:pt>
    <dgm:pt modelId="{ECA5B1C2-28A4-1D4D-9204-2C4F7BC3945F}" type="pres">
      <dgm:prSet presAssocID="{6F8E2263-5EFE-724B-97A1-FBE4F160952D}" presName="Name25" presStyleLbl="parChTrans1D1" presStyleIdx="2" presStyleCnt="4"/>
      <dgm:spPr/>
    </dgm:pt>
    <dgm:pt modelId="{95F230B0-0CFA-1048-B355-4081B86A017E}" type="pres">
      <dgm:prSet presAssocID="{7DE3FCD9-FA1A-7141-AE9E-09EB7BA36BB8}" presName="node" presStyleCnt="0"/>
      <dgm:spPr/>
    </dgm:pt>
    <dgm:pt modelId="{3844D209-D5B7-B64F-B88E-5DFFFE61E409}" type="pres">
      <dgm:prSet presAssocID="{7DE3FCD9-FA1A-7141-AE9E-09EB7BA36BB8}" presName="parentNode" presStyleLbl="node1" presStyleIdx="3" presStyleCnt="5" custScaleX="127073" custScaleY="119479" custLinFactNeighborX="32463" custLinFactNeighborY="0">
        <dgm:presLayoutVars>
          <dgm:chMax val="1"/>
          <dgm:bulletEnabled val="1"/>
        </dgm:presLayoutVars>
      </dgm:prSet>
      <dgm:spPr/>
    </dgm:pt>
    <dgm:pt modelId="{BB15F9C3-5791-294B-A6AC-ECB892C7F5AC}" type="pres">
      <dgm:prSet presAssocID="{7DE3FCD9-FA1A-7141-AE9E-09EB7BA36BB8}" presName="childNode" presStyleLbl="revTx" presStyleIdx="1" presStyleCnt="3">
        <dgm:presLayoutVars>
          <dgm:bulletEnabled val="1"/>
        </dgm:presLayoutVars>
      </dgm:prSet>
      <dgm:spPr/>
    </dgm:pt>
    <dgm:pt modelId="{D7B20D9E-5BE5-D646-9EB4-2C923DC1FEAF}" type="pres">
      <dgm:prSet presAssocID="{09398234-9E90-4841-B793-24327A175088}" presName="Name25" presStyleLbl="parChTrans1D1" presStyleIdx="3" presStyleCnt="4"/>
      <dgm:spPr/>
    </dgm:pt>
    <dgm:pt modelId="{B3FBB688-A259-C94B-A24A-C643267F0CB5}" type="pres">
      <dgm:prSet presAssocID="{656FA9CC-36CC-3D43-9FFE-504475ED23E9}" presName="node" presStyleCnt="0"/>
      <dgm:spPr/>
    </dgm:pt>
    <dgm:pt modelId="{93E56D02-E8E0-BA4D-843E-AAD1D0EDE288}" type="pres">
      <dgm:prSet presAssocID="{656FA9CC-36CC-3D43-9FFE-504475ED23E9}" presName="parentNode" presStyleLbl="node1" presStyleIdx="4" presStyleCnt="5" custScaleX="127497" custScaleY="118230" custLinFactNeighborX="11960" custLinFactNeighborY="2713">
        <dgm:presLayoutVars>
          <dgm:chMax val="1"/>
          <dgm:bulletEnabled val="1"/>
        </dgm:presLayoutVars>
      </dgm:prSet>
      <dgm:spPr/>
    </dgm:pt>
    <dgm:pt modelId="{C24A2106-CBF5-3D40-9075-55B5CC57F528}" type="pres">
      <dgm:prSet presAssocID="{656FA9CC-36CC-3D43-9FFE-504475ED23E9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0849670C-2C69-1E4C-9051-0C1DBCBA6E7E}" type="presOf" srcId="{7FF1F93D-8C09-3742-BFCC-48FE71E6DB37}" destId="{C24A2106-CBF5-3D40-9075-55B5CC57F528}" srcOrd="0" destOrd="0" presId="urn:microsoft.com/office/officeart/2005/8/layout/radial2"/>
    <dgm:cxn modelId="{ECA5B910-B59E-444F-A79E-5173BB997FEE}" type="presOf" srcId="{7DE3FCD9-FA1A-7141-AE9E-09EB7BA36BB8}" destId="{3844D209-D5B7-B64F-B88E-5DFFFE61E409}" srcOrd="0" destOrd="0" presId="urn:microsoft.com/office/officeart/2005/8/layout/radial2"/>
    <dgm:cxn modelId="{77F2EA12-BD56-234E-A010-775F173B114F}" srcId="{85CD5A42-7EC7-5D41-8C01-45E097B578A6}" destId="{7DE3FCD9-FA1A-7141-AE9E-09EB7BA36BB8}" srcOrd="2" destOrd="0" parTransId="{6F8E2263-5EFE-724B-97A1-FBE4F160952D}" sibTransId="{F6B3391E-FA82-0243-A486-A1F0AA0A7211}"/>
    <dgm:cxn modelId="{4875D12C-4528-1B44-A048-F437473C48E5}" srcId="{7DE3FCD9-FA1A-7141-AE9E-09EB7BA36BB8}" destId="{500B703B-334F-2A45-BCBC-C7FA57C9A5C1}" srcOrd="0" destOrd="0" parTransId="{FB9F7D31-8C75-A140-837C-B8BB1C9CDB60}" sibTransId="{A99609AE-699A-7942-9950-18DFFC097977}"/>
    <dgm:cxn modelId="{C2ED655A-32E2-D84C-9203-CE23B7F2AADD}" srcId="{656FA9CC-36CC-3D43-9FFE-504475ED23E9}" destId="{7FF1F93D-8C09-3742-BFCC-48FE71E6DB37}" srcOrd="0" destOrd="0" parTransId="{7CE9A6DA-6637-9B4E-B280-51184081A42E}" sibTransId="{FF9C7488-F755-D148-AB86-018657ACB495}"/>
    <dgm:cxn modelId="{DC958764-B70C-B347-A859-3515DE1FE50A}" type="presOf" srcId="{6F8E2263-5EFE-724B-97A1-FBE4F160952D}" destId="{ECA5B1C2-28A4-1D4D-9204-2C4F7BC3945F}" srcOrd="0" destOrd="0" presId="urn:microsoft.com/office/officeart/2005/8/layout/radial2"/>
    <dgm:cxn modelId="{0DFE3771-1AFF-594C-9F37-58CF9635A15A}" type="presOf" srcId="{056E6378-AF2F-B542-9BA5-9C5436E5C90A}" destId="{4FD5E03B-977E-B147-AC80-3C0932409E23}" srcOrd="0" destOrd="0" presId="urn:microsoft.com/office/officeart/2005/8/layout/radial2"/>
    <dgm:cxn modelId="{529F2A72-243A-9246-9A1E-305522944BFC}" srcId="{10D40612-5BC7-3B46-9040-735898506BFA}" destId="{C54DD711-82C8-C84D-80EA-386A7C443D4B}" srcOrd="2" destOrd="0" parTransId="{B8F01028-761A-884B-8CB5-19C5D0EC2311}" sibTransId="{C9818049-D4E0-3B4D-BACC-99A3739CA0A3}"/>
    <dgm:cxn modelId="{F82EC790-B56A-F542-9F68-2CB2CA641B5C}" type="presOf" srcId="{BEC1E286-25B5-8B49-8459-D22D99059D0F}" destId="{A464B1AE-80DA-DE4B-965B-12C68B7B13F0}" srcOrd="0" destOrd="0" presId="urn:microsoft.com/office/officeart/2005/8/layout/radial2"/>
    <dgm:cxn modelId="{A480279A-4515-9C44-8598-E51BE815F3AD}" type="presOf" srcId="{500B703B-334F-2A45-BCBC-C7FA57C9A5C1}" destId="{BB15F9C3-5791-294B-A6AC-ECB892C7F5AC}" srcOrd="0" destOrd="0" presId="urn:microsoft.com/office/officeart/2005/8/layout/radial2"/>
    <dgm:cxn modelId="{AEDF0F9B-9BDE-8B4D-B79C-B67CDADC512F}" type="presOf" srcId="{949CB3F1-28F2-EF43-B873-92DB17A91724}" destId="{C5CD2A5E-0282-1948-9A09-635BB2131371}" srcOrd="0" destOrd="0" presId="urn:microsoft.com/office/officeart/2005/8/layout/radial2"/>
    <dgm:cxn modelId="{A38011A0-4C73-9340-B842-973A9692A484}" srcId="{85CD5A42-7EC7-5D41-8C01-45E097B578A6}" destId="{10D40612-5BC7-3B46-9040-735898506BFA}" srcOrd="0" destOrd="0" parTransId="{BEC1E286-25B5-8B49-8459-D22D99059D0F}" sibTransId="{410506F0-ACA8-2E43-BDFA-1A429DE3B985}"/>
    <dgm:cxn modelId="{3E9D2CA8-1524-B241-8E2F-21CD08A6C069}" type="presOf" srcId="{09398234-9E90-4841-B793-24327A175088}" destId="{D7B20D9E-5BE5-D646-9EB4-2C923DC1FEAF}" srcOrd="0" destOrd="0" presId="urn:microsoft.com/office/officeart/2005/8/layout/radial2"/>
    <dgm:cxn modelId="{9400F3A8-9ADC-C743-8E63-833EFE3B188B}" type="presOf" srcId="{10D40612-5BC7-3B46-9040-735898506BFA}" destId="{C6F1881D-933D-1E44-8DCD-596EF56089E2}" srcOrd="0" destOrd="0" presId="urn:microsoft.com/office/officeart/2005/8/layout/radial2"/>
    <dgm:cxn modelId="{EAA3F9AE-244C-8141-9287-466BCE1A785B}" type="presOf" srcId="{85CD5A42-7EC7-5D41-8C01-45E097B578A6}" destId="{865EF5FB-6C43-EB41-B101-60D82F1F6294}" srcOrd="0" destOrd="0" presId="urn:microsoft.com/office/officeart/2005/8/layout/radial2"/>
    <dgm:cxn modelId="{AEB4C1B2-91DF-3C4C-89CB-6574164F8C69}" type="presOf" srcId="{C54DD711-82C8-C84D-80EA-386A7C443D4B}" destId="{4FD5E03B-977E-B147-AC80-3C0932409E23}" srcOrd="0" destOrd="2" presId="urn:microsoft.com/office/officeart/2005/8/layout/radial2"/>
    <dgm:cxn modelId="{EF368CBB-450F-9240-AEF8-D8F866304B91}" type="presOf" srcId="{D16C9C55-BA03-494A-8393-27F1FBD2AFCF}" destId="{4FD5E03B-977E-B147-AC80-3C0932409E23}" srcOrd="0" destOrd="1" presId="urn:microsoft.com/office/officeart/2005/8/layout/radial2"/>
    <dgm:cxn modelId="{90B660C4-F8FB-9A4F-BD8A-765A501295D1}" type="presOf" srcId="{544540D3-4B3D-A54A-8BF4-622E039FA01A}" destId="{CEC4756E-E6EF-EA40-8367-4A63D67A18EF}" srcOrd="0" destOrd="0" presId="urn:microsoft.com/office/officeart/2005/8/layout/radial2"/>
    <dgm:cxn modelId="{F531D0D1-74F0-C34E-AA5C-0FE5695F3773}" srcId="{85CD5A42-7EC7-5D41-8C01-45E097B578A6}" destId="{656FA9CC-36CC-3D43-9FFE-504475ED23E9}" srcOrd="3" destOrd="0" parTransId="{09398234-9E90-4841-B793-24327A175088}" sibTransId="{521AB5D2-E91E-1F4E-8AF5-8F145A1E992A}"/>
    <dgm:cxn modelId="{2DD7B9EC-4942-1848-8F45-2052D6158FA1}" srcId="{10D40612-5BC7-3B46-9040-735898506BFA}" destId="{D16C9C55-BA03-494A-8393-27F1FBD2AFCF}" srcOrd="1" destOrd="0" parTransId="{CAC77191-E099-A74F-BE54-E66C3DF1D814}" sibTransId="{E7FE4E67-640A-664A-BD0A-26D86EF430F7}"/>
    <dgm:cxn modelId="{4CCE76ED-6FDC-3A40-9BF1-F9635EB769F8}" srcId="{85CD5A42-7EC7-5D41-8C01-45E097B578A6}" destId="{544540D3-4B3D-A54A-8BF4-622E039FA01A}" srcOrd="1" destOrd="0" parTransId="{949CB3F1-28F2-EF43-B873-92DB17A91724}" sibTransId="{58D5FA68-FF25-EA45-9500-3653FBAE5B6D}"/>
    <dgm:cxn modelId="{F02929F7-F58F-664F-8411-B8E2764537B8}" srcId="{10D40612-5BC7-3B46-9040-735898506BFA}" destId="{056E6378-AF2F-B542-9BA5-9C5436E5C90A}" srcOrd="0" destOrd="0" parTransId="{4AB31AC0-48B0-2F48-9135-BE29737F653D}" sibTransId="{B84DF6D3-2C20-234E-8D89-1E5F98BC7D30}"/>
    <dgm:cxn modelId="{A451E5FF-4202-844D-8EC5-B30B71B88DD6}" type="presOf" srcId="{656FA9CC-36CC-3D43-9FFE-504475ED23E9}" destId="{93E56D02-E8E0-BA4D-843E-AAD1D0EDE288}" srcOrd="0" destOrd="0" presId="urn:microsoft.com/office/officeart/2005/8/layout/radial2"/>
    <dgm:cxn modelId="{0A8A045C-FCA7-A34E-B6CC-E93692F1DCC6}" type="presParOf" srcId="{865EF5FB-6C43-EB41-B101-60D82F1F6294}" destId="{6B69D809-93DC-A944-8D0F-CD5EC31847BA}" srcOrd="0" destOrd="0" presId="urn:microsoft.com/office/officeart/2005/8/layout/radial2"/>
    <dgm:cxn modelId="{D6DB54CC-265C-CA49-834D-85044F717C7D}" type="presParOf" srcId="{6B69D809-93DC-A944-8D0F-CD5EC31847BA}" destId="{1D3A0D03-D500-C94E-987D-0D781D712AEE}" srcOrd="0" destOrd="0" presId="urn:microsoft.com/office/officeart/2005/8/layout/radial2"/>
    <dgm:cxn modelId="{D926833F-5781-C04B-A46F-E3D1984C63A7}" type="presParOf" srcId="{1D3A0D03-D500-C94E-987D-0D781D712AEE}" destId="{40212B55-A9B5-7248-A45B-33C9CE6A063E}" srcOrd="0" destOrd="0" presId="urn:microsoft.com/office/officeart/2005/8/layout/radial2"/>
    <dgm:cxn modelId="{B9D1629E-2DE1-354D-8EFD-3F3FBDF51665}" type="presParOf" srcId="{1D3A0D03-D500-C94E-987D-0D781D712AEE}" destId="{A3AD0ECA-F51B-7149-8CDC-C03D927B88B1}" srcOrd="1" destOrd="0" presId="urn:microsoft.com/office/officeart/2005/8/layout/radial2"/>
    <dgm:cxn modelId="{0530C93D-A0D4-5148-B62F-1E322AC69F34}" type="presParOf" srcId="{6B69D809-93DC-A944-8D0F-CD5EC31847BA}" destId="{A464B1AE-80DA-DE4B-965B-12C68B7B13F0}" srcOrd="1" destOrd="0" presId="urn:microsoft.com/office/officeart/2005/8/layout/radial2"/>
    <dgm:cxn modelId="{EA933FBC-0042-BB4B-9A0A-5F54AA805B62}" type="presParOf" srcId="{6B69D809-93DC-A944-8D0F-CD5EC31847BA}" destId="{6E4A1A4E-B035-ED47-9375-A093E8333F60}" srcOrd="2" destOrd="0" presId="urn:microsoft.com/office/officeart/2005/8/layout/radial2"/>
    <dgm:cxn modelId="{9144CCA2-8DC3-F940-83FC-2C8AFE75ECA9}" type="presParOf" srcId="{6E4A1A4E-B035-ED47-9375-A093E8333F60}" destId="{C6F1881D-933D-1E44-8DCD-596EF56089E2}" srcOrd="0" destOrd="0" presId="urn:microsoft.com/office/officeart/2005/8/layout/radial2"/>
    <dgm:cxn modelId="{1D025748-C2C1-954E-80BB-5FA3D84C9C97}" type="presParOf" srcId="{6E4A1A4E-B035-ED47-9375-A093E8333F60}" destId="{4FD5E03B-977E-B147-AC80-3C0932409E23}" srcOrd="1" destOrd="0" presId="urn:microsoft.com/office/officeart/2005/8/layout/radial2"/>
    <dgm:cxn modelId="{7CE00552-7F10-DA4C-977A-CD4AD7C0E9C0}" type="presParOf" srcId="{6B69D809-93DC-A944-8D0F-CD5EC31847BA}" destId="{C5CD2A5E-0282-1948-9A09-635BB2131371}" srcOrd="3" destOrd="0" presId="urn:microsoft.com/office/officeart/2005/8/layout/radial2"/>
    <dgm:cxn modelId="{526F6372-1DFE-1A4C-B1FD-3C82141E6AA8}" type="presParOf" srcId="{6B69D809-93DC-A944-8D0F-CD5EC31847BA}" destId="{2D05F112-D776-714E-8B33-C79CA1803A8E}" srcOrd="4" destOrd="0" presId="urn:microsoft.com/office/officeart/2005/8/layout/radial2"/>
    <dgm:cxn modelId="{82F93ECB-12EE-9D41-AE70-8042AAE68E09}" type="presParOf" srcId="{2D05F112-D776-714E-8B33-C79CA1803A8E}" destId="{CEC4756E-E6EF-EA40-8367-4A63D67A18EF}" srcOrd="0" destOrd="0" presId="urn:microsoft.com/office/officeart/2005/8/layout/radial2"/>
    <dgm:cxn modelId="{343AFBE3-9927-5042-9166-C663FD4E6B71}" type="presParOf" srcId="{2D05F112-D776-714E-8B33-C79CA1803A8E}" destId="{82C1E9AC-CFD9-3944-AD45-71A3B3629623}" srcOrd="1" destOrd="0" presId="urn:microsoft.com/office/officeart/2005/8/layout/radial2"/>
    <dgm:cxn modelId="{B087B034-2DE3-9E4E-9F1A-A36D2F4C019E}" type="presParOf" srcId="{6B69D809-93DC-A944-8D0F-CD5EC31847BA}" destId="{ECA5B1C2-28A4-1D4D-9204-2C4F7BC3945F}" srcOrd="5" destOrd="0" presId="urn:microsoft.com/office/officeart/2005/8/layout/radial2"/>
    <dgm:cxn modelId="{3BC47BFA-10E1-4246-9CBC-9F3E13D6564B}" type="presParOf" srcId="{6B69D809-93DC-A944-8D0F-CD5EC31847BA}" destId="{95F230B0-0CFA-1048-B355-4081B86A017E}" srcOrd="6" destOrd="0" presId="urn:microsoft.com/office/officeart/2005/8/layout/radial2"/>
    <dgm:cxn modelId="{6340ABD2-AFFB-8545-B786-851C15DEBEF1}" type="presParOf" srcId="{95F230B0-0CFA-1048-B355-4081B86A017E}" destId="{3844D209-D5B7-B64F-B88E-5DFFFE61E409}" srcOrd="0" destOrd="0" presId="urn:microsoft.com/office/officeart/2005/8/layout/radial2"/>
    <dgm:cxn modelId="{704FE619-0EDE-EF4C-97C4-5285997D822C}" type="presParOf" srcId="{95F230B0-0CFA-1048-B355-4081B86A017E}" destId="{BB15F9C3-5791-294B-A6AC-ECB892C7F5AC}" srcOrd="1" destOrd="0" presId="urn:microsoft.com/office/officeart/2005/8/layout/radial2"/>
    <dgm:cxn modelId="{D2EE9D02-2467-2D4F-B360-103EBD7B627F}" type="presParOf" srcId="{6B69D809-93DC-A944-8D0F-CD5EC31847BA}" destId="{D7B20D9E-5BE5-D646-9EB4-2C923DC1FEAF}" srcOrd="7" destOrd="0" presId="urn:microsoft.com/office/officeart/2005/8/layout/radial2"/>
    <dgm:cxn modelId="{8E26FF7F-0323-B14B-9D5A-F0779A6441A0}" type="presParOf" srcId="{6B69D809-93DC-A944-8D0F-CD5EC31847BA}" destId="{B3FBB688-A259-C94B-A24A-C643267F0CB5}" srcOrd="8" destOrd="0" presId="urn:microsoft.com/office/officeart/2005/8/layout/radial2"/>
    <dgm:cxn modelId="{DE5779B8-F133-BB4D-A000-3477E3C4ADD8}" type="presParOf" srcId="{B3FBB688-A259-C94B-A24A-C643267F0CB5}" destId="{93E56D02-E8E0-BA4D-843E-AAD1D0EDE288}" srcOrd="0" destOrd="0" presId="urn:microsoft.com/office/officeart/2005/8/layout/radial2"/>
    <dgm:cxn modelId="{E537F4C7-FB28-834F-A18A-A8E7CB073515}" type="presParOf" srcId="{B3FBB688-A259-C94B-A24A-C643267F0CB5}" destId="{C24A2106-CBF5-3D40-9075-55B5CC57F52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886C74E-E90C-2741-813A-621394415E76}" type="doc">
      <dgm:prSet loTypeId="urn:microsoft.com/office/officeart/2005/8/layout/pyramid2" loCatId="" qsTypeId="urn:microsoft.com/office/officeart/2005/8/quickstyle/simple1" qsCatId="simple" csTypeId="urn:microsoft.com/office/officeart/2005/8/colors/colorful1" csCatId="colorful" phldr="1"/>
      <dgm:spPr/>
    </dgm:pt>
    <dgm:pt modelId="{400B7C19-3054-2843-AF68-EA6D3967FD87}">
      <dgm:prSet phldrT="[Text]" custT="1"/>
      <dgm:spPr/>
      <dgm:t>
        <a:bodyPr/>
        <a:lstStyle/>
        <a:p>
          <a:r>
            <a:rPr lang="en-GB" sz="1800" dirty="0"/>
            <a:t>UIP</a:t>
          </a:r>
        </a:p>
      </dgm:t>
    </dgm:pt>
    <dgm:pt modelId="{77D2F815-6511-D045-89A1-8C6CC7543DC5}" type="parTrans" cxnId="{C7B9A163-34A5-D34B-A4F7-DF7A3D947A73}">
      <dgm:prSet/>
      <dgm:spPr/>
      <dgm:t>
        <a:bodyPr/>
        <a:lstStyle/>
        <a:p>
          <a:endParaRPr lang="en-GB"/>
        </a:p>
      </dgm:t>
    </dgm:pt>
    <dgm:pt modelId="{AEF4B46F-54A0-614C-94FB-9592CC0EC405}" type="sibTrans" cxnId="{C7B9A163-34A5-D34B-A4F7-DF7A3D947A73}">
      <dgm:prSet/>
      <dgm:spPr/>
      <dgm:t>
        <a:bodyPr/>
        <a:lstStyle/>
        <a:p>
          <a:endParaRPr lang="en-GB"/>
        </a:p>
      </dgm:t>
    </dgm:pt>
    <dgm:pt modelId="{BAFE86E5-EDB9-4A45-B8C8-58C112FD3290}">
      <dgm:prSet phldrT="[Text]" custT="1"/>
      <dgm:spPr/>
      <dgm:t>
        <a:bodyPr/>
        <a:lstStyle/>
        <a:p>
          <a:r>
            <a:rPr lang="en-GB" sz="1800" dirty="0"/>
            <a:t>Old Age</a:t>
          </a:r>
        </a:p>
      </dgm:t>
    </dgm:pt>
    <dgm:pt modelId="{F0C49992-F65A-D948-9006-B2B50194D38F}" type="parTrans" cxnId="{1E83F8F2-9D74-554B-B83D-F098918F568A}">
      <dgm:prSet/>
      <dgm:spPr/>
      <dgm:t>
        <a:bodyPr/>
        <a:lstStyle/>
        <a:p>
          <a:endParaRPr lang="en-GB"/>
        </a:p>
      </dgm:t>
    </dgm:pt>
    <dgm:pt modelId="{5BF64F3C-5E34-0848-8411-08177DD6BD13}" type="sibTrans" cxnId="{1E83F8F2-9D74-554B-B83D-F098918F568A}">
      <dgm:prSet/>
      <dgm:spPr/>
      <dgm:t>
        <a:bodyPr/>
        <a:lstStyle/>
        <a:p>
          <a:endParaRPr lang="en-GB"/>
        </a:p>
      </dgm:t>
    </dgm:pt>
    <dgm:pt modelId="{48550426-4F4C-984E-8CE5-18D7DB372FB5}">
      <dgm:prSet phldrT="[Text]" custT="1"/>
      <dgm:spPr/>
      <dgm:t>
        <a:bodyPr/>
        <a:lstStyle/>
        <a:p>
          <a:r>
            <a:rPr lang="en-GB" sz="1800" dirty="0"/>
            <a:t>Reoccurring Infections</a:t>
          </a:r>
        </a:p>
      </dgm:t>
    </dgm:pt>
    <dgm:pt modelId="{5E80A4FA-6186-714C-98EA-BB2C810F97A1}" type="parTrans" cxnId="{0A8CBE0A-C752-624D-AF93-C22715E82EC0}">
      <dgm:prSet/>
      <dgm:spPr/>
      <dgm:t>
        <a:bodyPr/>
        <a:lstStyle/>
        <a:p>
          <a:endParaRPr lang="en-GB"/>
        </a:p>
      </dgm:t>
    </dgm:pt>
    <dgm:pt modelId="{176273F4-EBC5-764C-B8A3-D9D8A2AABC0E}" type="sibTrans" cxnId="{0A8CBE0A-C752-624D-AF93-C22715E82EC0}">
      <dgm:prSet/>
      <dgm:spPr/>
      <dgm:t>
        <a:bodyPr/>
        <a:lstStyle/>
        <a:p>
          <a:endParaRPr lang="en-GB"/>
        </a:p>
      </dgm:t>
    </dgm:pt>
    <dgm:pt modelId="{E1EEF350-C2C2-0141-8B7D-0883B4D49DF3}">
      <dgm:prSet phldrT="[Text]" custT="1"/>
      <dgm:spPr/>
      <dgm:t>
        <a:bodyPr/>
        <a:lstStyle/>
        <a:p>
          <a:r>
            <a:rPr lang="en-GB" sz="1600" dirty="0"/>
            <a:t>No clinical / physiological </a:t>
          </a:r>
          <a:r>
            <a:rPr lang="en-GB" sz="1600"/>
            <a:t>improvement  with ↑ </a:t>
          </a:r>
          <a:r>
            <a:rPr lang="en-GB" sz="1600" dirty="0"/>
            <a:t>risk of OCS side effects </a:t>
          </a:r>
        </a:p>
      </dgm:t>
    </dgm:pt>
    <dgm:pt modelId="{EED5049E-C831-BE42-A73A-53ADBBF940FE}" type="parTrans" cxnId="{080E2FE7-304D-504F-B05B-5FB677A9D745}">
      <dgm:prSet/>
      <dgm:spPr/>
      <dgm:t>
        <a:bodyPr/>
        <a:lstStyle/>
        <a:p>
          <a:endParaRPr lang="en-GB"/>
        </a:p>
      </dgm:t>
    </dgm:pt>
    <dgm:pt modelId="{DCC8DC19-0A52-1642-96A8-90C2BAC32780}" type="sibTrans" cxnId="{080E2FE7-304D-504F-B05B-5FB677A9D745}">
      <dgm:prSet/>
      <dgm:spPr/>
      <dgm:t>
        <a:bodyPr/>
        <a:lstStyle/>
        <a:p>
          <a:endParaRPr lang="en-GB"/>
        </a:p>
      </dgm:t>
    </dgm:pt>
    <dgm:pt modelId="{9801F184-AA85-364C-860A-1F2883C37B97}" type="pres">
      <dgm:prSet presAssocID="{1886C74E-E90C-2741-813A-621394415E76}" presName="compositeShape" presStyleCnt="0">
        <dgm:presLayoutVars>
          <dgm:dir/>
          <dgm:resizeHandles/>
        </dgm:presLayoutVars>
      </dgm:prSet>
      <dgm:spPr/>
    </dgm:pt>
    <dgm:pt modelId="{D8E26368-EE5C-E241-9EB5-285F993850F9}" type="pres">
      <dgm:prSet presAssocID="{1886C74E-E90C-2741-813A-621394415E76}" presName="pyramid" presStyleLbl="node1" presStyleIdx="0" presStyleCnt="1"/>
      <dgm:spPr/>
    </dgm:pt>
    <dgm:pt modelId="{5D32F700-9196-6E47-A2CB-EEC2E0089FB3}" type="pres">
      <dgm:prSet presAssocID="{1886C74E-E90C-2741-813A-621394415E76}" presName="theList" presStyleCnt="0"/>
      <dgm:spPr/>
    </dgm:pt>
    <dgm:pt modelId="{0B4F453B-E2FD-4E4E-A158-136AB26FF690}" type="pres">
      <dgm:prSet presAssocID="{400B7C19-3054-2843-AF68-EA6D3967FD87}" presName="aNode" presStyleLbl="fgAcc1" presStyleIdx="0" presStyleCnt="4">
        <dgm:presLayoutVars>
          <dgm:bulletEnabled val="1"/>
        </dgm:presLayoutVars>
      </dgm:prSet>
      <dgm:spPr/>
    </dgm:pt>
    <dgm:pt modelId="{7C391B51-593F-AD43-9ADD-0AEF5DBB27FC}" type="pres">
      <dgm:prSet presAssocID="{400B7C19-3054-2843-AF68-EA6D3967FD87}" presName="aSpace" presStyleCnt="0"/>
      <dgm:spPr/>
    </dgm:pt>
    <dgm:pt modelId="{6517724A-AE43-8F4F-AE51-74CE6F704914}" type="pres">
      <dgm:prSet presAssocID="{BAFE86E5-EDB9-4A45-B8C8-58C112FD3290}" presName="aNode" presStyleLbl="fgAcc1" presStyleIdx="1" presStyleCnt="4">
        <dgm:presLayoutVars>
          <dgm:bulletEnabled val="1"/>
        </dgm:presLayoutVars>
      </dgm:prSet>
      <dgm:spPr/>
    </dgm:pt>
    <dgm:pt modelId="{A15C3B2E-5CCD-5141-AE20-7358B07ECB62}" type="pres">
      <dgm:prSet presAssocID="{BAFE86E5-EDB9-4A45-B8C8-58C112FD3290}" presName="aSpace" presStyleCnt="0"/>
      <dgm:spPr/>
    </dgm:pt>
    <dgm:pt modelId="{A9B6F152-1CEF-DB4B-88E2-EBDDC0CEA664}" type="pres">
      <dgm:prSet presAssocID="{48550426-4F4C-984E-8CE5-18D7DB372FB5}" presName="aNode" presStyleLbl="fgAcc1" presStyleIdx="2" presStyleCnt="4">
        <dgm:presLayoutVars>
          <dgm:bulletEnabled val="1"/>
        </dgm:presLayoutVars>
      </dgm:prSet>
      <dgm:spPr/>
    </dgm:pt>
    <dgm:pt modelId="{4A39C34D-D2F0-8B42-898A-A0F4A91B6588}" type="pres">
      <dgm:prSet presAssocID="{48550426-4F4C-984E-8CE5-18D7DB372FB5}" presName="aSpace" presStyleCnt="0"/>
      <dgm:spPr/>
    </dgm:pt>
    <dgm:pt modelId="{79E84E90-782E-DA4C-AD4F-14B80631381E}" type="pres">
      <dgm:prSet presAssocID="{E1EEF350-C2C2-0141-8B7D-0883B4D49DF3}" presName="aNode" presStyleLbl="fgAcc1" presStyleIdx="3" presStyleCnt="4" custScaleX="122699">
        <dgm:presLayoutVars>
          <dgm:bulletEnabled val="1"/>
        </dgm:presLayoutVars>
      </dgm:prSet>
      <dgm:spPr/>
    </dgm:pt>
    <dgm:pt modelId="{6DD398D5-17A5-7244-882B-BDDDAF2E4CD4}" type="pres">
      <dgm:prSet presAssocID="{E1EEF350-C2C2-0141-8B7D-0883B4D49DF3}" presName="aSpace" presStyleCnt="0"/>
      <dgm:spPr/>
    </dgm:pt>
  </dgm:ptLst>
  <dgm:cxnLst>
    <dgm:cxn modelId="{88C05A08-0DAD-7D48-99D8-17674A441259}" type="presOf" srcId="{1886C74E-E90C-2741-813A-621394415E76}" destId="{9801F184-AA85-364C-860A-1F2883C37B97}" srcOrd="0" destOrd="0" presId="urn:microsoft.com/office/officeart/2005/8/layout/pyramid2"/>
    <dgm:cxn modelId="{0A8CBE0A-C752-624D-AF93-C22715E82EC0}" srcId="{1886C74E-E90C-2741-813A-621394415E76}" destId="{48550426-4F4C-984E-8CE5-18D7DB372FB5}" srcOrd="2" destOrd="0" parTransId="{5E80A4FA-6186-714C-98EA-BB2C810F97A1}" sibTransId="{176273F4-EBC5-764C-B8A3-D9D8A2AABC0E}"/>
    <dgm:cxn modelId="{4A9B8325-8B5A-924B-BC2C-1437559D5F36}" type="presOf" srcId="{E1EEF350-C2C2-0141-8B7D-0883B4D49DF3}" destId="{79E84E90-782E-DA4C-AD4F-14B80631381E}" srcOrd="0" destOrd="0" presId="urn:microsoft.com/office/officeart/2005/8/layout/pyramid2"/>
    <dgm:cxn modelId="{C7B9A163-34A5-D34B-A4F7-DF7A3D947A73}" srcId="{1886C74E-E90C-2741-813A-621394415E76}" destId="{400B7C19-3054-2843-AF68-EA6D3967FD87}" srcOrd="0" destOrd="0" parTransId="{77D2F815-6511-D045-89A1-8C6CC7543DC5}" sibTransId="{AEF4B46F-54A0-614C-94FB-9592CC0EC405}"/>
    <dgm:cxn modelId="{7686766C-93F3-3944-B68D-D360CC90642B}" type="presOf" srcId="{BAFE86E5-EDB9-4A45-B8C8-58C112FD3290}" destId="{6517724A-AE43-8F4F-AE51-74CE6F704914}" srcOrd="0" destOrd="0" presId="urn:microsoft.com/office/officeart/2005/8/layout/pyramid2"/>
    <dgm:cxn modelId="{58F5D6C3-ABFB-C34E-BCB9-07AFA6CB710E}" type="presOf" srcId="{48550426-4F4C-984E-8CE5-18D7DB372FB5}" destId="{A9B6F152-1CEF-DB4B-88E2-EBDDC0CEA664}" srcOrd="0" destOrd="0" presId="urn:microsoft.com/office/officeart/2005/8/layout/pyramid2"/>
    <dgm:cxn modelId="{080E2FE7-304D-504F-B05B-5FB677A9D745}" srcId="{1886C74E-E90C-2741-813A-621394415E76}" destId="{E1EEF350-C2C2-0141-8B7D-0883B4D49DF3}" srcOrd="3" destOrd="0" parTransId="{EED5049E-C831-BE42-A73A-53ADBBF940FE}" sibTransId="{DCC8DC19-0A52-1642-96A8-90C2BAC32780}"/>
    <dgm:cxn modelId="{1E83F8F2-9D74-554B-B83D-F098918F568A}" srcId="{1886C74E-E90C-2741-813A-621394415E76}" destId="{BAFE86E5-EDB9-4A45-B8C8-58C112FD3290}" srcOrd="1" destOrd="0" parTransId="{F0C49992-F65A-D948-9006-B2B50194D38F}" sibTransId="{5BF64F3C-5E34-0848-8411-08177DD6BD13}"/>
    <dgm:cxn modelId="{948CA2FE-A3BD-6640-BB27-484D617668B5}" type="presOf" srcId="{400B7C19-3054-2843-AF68-EA6D3967FD87}" destId="{0B4F453B-E2FD-4E4E-A158-136AB26FF690}" srcOrd="0" destOrd="0" presId="urn:microsoft.com/office/officeart/2005/8/layout/pyramid2"/>
    <dgm:cxn modelId="{A484542D-2C89-AE45-A9AF-2BD9170CC61D}" type="presParOf" srcId="{9801F184-AA85-364C-860A-1F2883C37B97}" destId="{D8E26368-EE5C-E241-9EB5-285F993850F9}" srcOrd="0" destOrd="0" presId="urn:microsoft.com/office/officeart/2005/8/layout/pyramid2"/>
    <dgm:cxn modelId="{EF143E1D-34A6-5141-96C7-373696E43846}" type="presParOf" srcId="{9801F184-AA85-364C-860A-1F2883C37B97}" destId="{5D32F700-9196-6E47-A2CB-EEC2E0089FB3}" srcOrd="1" destOrd="0" presId="urn:microsoft.com/office/officeart/2005/8/layout/pyramid2"/>
    <dgm:cxn modelId="{A56364B2-57F5-DF48-8F2D-BAEE78EB1E54}" type="presParOf" srcId="{5D32F700-9196-6E47-A2CB-EEC2E0089FB3}" destId="{0B4F453B-E2FD-4E4E-A158-136AB26FF690}" srcOrd="0" destOrd="0" presId="urn:microsoft.com/office/officeart/2005/8/layout/pyramid2"/>
    <dgm:cxn modelId="{E8CFC6F9-4834-7C4C-8C1A-B66EBC46345A}" type="presParOf" srcId="{5D32F700-9196-6E47-A2CB-EEC2E0089FB3}" destId="{7C391B51-593F-AD43-9ADD-0AEF5DBB27FC}" srcOrd="1" destOrd="0" presId="urn:microsoft.com/office/officeart/2005/8/layout/pyramid2"/>
    <dgm:cxn modelId="{3EF96B62-FD4F-5344-84DF-81044459976E}" type="presParOf" srcId="{5D32F700-9196-6E47-A2CB-EEC2E0089FB3}" destId="{6517724A-AE43-8F4F-AE51-74CE6F704914}" srcOrd="2" destOrd="0" presId="urn:microsoft.com/office/officeart/2005/8/layout/pyramid2"/>
    <dgm:cxn modelId="{DF007BB7-62AC-4E46-8D07-9423A4B56FCC}" type="presParOf" srcId="{5D32F700-9196-6E47-A2CB-EEC2E0089FB3}" destId="{A15C3B2E-5CCD-5141-AE20-7358B07ECB62}" srcOrd="3" destOrd="0" presId="urn:microsoft.com/office/officeart/2005/8/layout/pyramid2"/>
    <dgm:cxn modelId="{9CEDF4D9-0144-CE44-BC0B-66252EA975C1}" type="presParOf" srcId="{5D32F700-9196-6E47-A2CB-EEC2E0089FB3}" destId="{A9B6F152-1CEF-DB4B-88E2-EBDDC0CEA664}" srcOrd="4" destOrd="0" presId="urn:microsoft.com/office/officeart/2005/8/layout/pyramid2"/>
    <dgm:cxn modelId="{43BCF8A1-F996-6B49-B3B2-117DDD29A56D}" type="presParOf" srcId="{5D32F700-9196-6E47-A2CB-EEC2E0089FB3}" destId="{4A39C34D-D2F0-8B42-898A-A0F4A91B6588}" srcOrd="5" destOrd="0" presId="urn:microsoft.com/office/officeart/2005/8/layout/pyramid2"/>
    <dgm:cxn modelId="{2AAC2AB4-47AB-3846-9A44-2ED59CD3B50C}" type="presParOf" srcId="{5D32F700-9196-6E47-A2CB-EEC2E0089FB3}" destId="{79E84E90-782E-DA4C-AD4F-14B80631381E}" srcOrd="6" destOrd="0" presId="urn:microsoft.com/office/officeart/2005/8/layout/pyramid2"/>
    <dgm:cxn modelId="{50275E71-5248-2B42-8341-C8C9E92C5EB2}" type="presParOf" srcId="{5D32F700-9196-6E47-A2CB-EEC2E0089FB3}" destId="{6DD398D5-17A5-7244-882B-BDDDAF2E4CD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888172-0C8E-4677-8BF1-F40B31BAC37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D1EAA9DB-0911-FD4F-8772-CBD228B4271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solidFill>
                <a:schemeClr val="tx1"/>
              </a:solidFill>
            </a:rPr>
            <a:t>HP, CTD and Sarcoidosis ILD’s, </a:t>
          </a:r>
          <a:r>
            <a:rPr lang="en-US" sz="1200" dirty="0" err="1">
              <a:solidFill>
                <a:schemeClr val="tx1"/>
              </a:solidFill>
            </a:rPr>
            <a:t>iNSIP</a:t>
          </a:r>
          <a:r>
            <a:rPr lang="en-US" sz="1200" dirty="0">
              <a:solidFill>
                <a:schemeClr val="tx1"/>
              </a:solidFill>
            </a:rPr>
            <a:t>, IPAF are suitable  for  IS</a:t>
          </a:r>
        </a:p>
      </dgm:t>
    </dgm:pt>
    <dgm:pt modelId="{2B03891D-18DD-2F4A-97D3-A69B1AEAC6AE}" type="parTrans" cxnId="{29F0FAA4-3A5B-9744-8F95-73DC60A669D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0E37D21-B0D7-8B4E-A816-BE82EFE5479B}" type="sibTrans" cxnId="{29F0FAA4-3A5B-9744-8F95-73DC60A669D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7A89495-7868-2641-8DC7-E102E51D3B0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>
              <a:solidFill>
                <a:schemeClr val="tx1"/>
              </a:solidFill>
            </a:rPr>
            <a:t>Steroids are 1</a:t>
          </a:r>
          <a:r>
            <a:rPr lang="en-US" sz="1200" baseline="30000">
              <a:solidFill>
                <a:schemeClr val="tx1"/>
              </a:solidFill>
            </a:rPr>
            <a:t>st</a:t>
          </a:r>
          <a:r>
            <a:rPr lang="en-US" sz="1200">
              <a:solidFill>
                <a:schemeClr val="tx1"/>
              </a:solidFill>
            </a:rPr>
            <a:t> Choice in most ( Except SSc-ILD ), but not indefinitely </a:t>
          </a:r>
          <a:endParaRPr lang="en-US" sz="1200" dirty="0">
            <a:solidFill>
              <a:schemeClr val="tx1"/>
            </a:solidFill>
          </a:endParaRPr>
        </a:p>
      </dgm:t>
    </dgm:pt>
    <dgm:pt modelId="{6D3A72CC-203B-3246-A0FE-0C2533BEF11B}" type="parTrans" cxnId="{A59B8819-3DF2-8C4C-9CF6-E10488D0A7C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B59D7D7-C289-A94C-A7CA-9916A4C9310B}" type="sibTrans" cxnId="{A59B8819-3DF2-8C4C-9CF6-E10488D0A7C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E4A5B4E-F1EF-FD46-9C47-49D206FA380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>
              <a:solidFill>
                <a:schemeClr val="tx1"/>
              </a:solidFill>
            </a:rPr>
            <a:t>MMF is 1</a:t>
          </a:r>
          <a:r>
            <a:rPr lang="en-US" sz="1200" baseline="30000">
              <a:solidFill>
                <a:schemeClr val="tx1"/>
              </a:solidFill>
            </a:rPr>
            <a:t>st</a:t>
          </a:r>
          <a:r>
            <a:rPr lang="en-US" sz="1200">
              <a:solidFill>
                <a:schemeClr val="tx1"/>
              </a:solidFill>
            </a:rPr>
            <a:t> line immunosuppressive for most Non IPF ILD’s ( Except Sarcoidosis ( MTx) )</a:t>
          </a:r>
          <a:endParaRPr lang="en-US" sz="1200" dirty="0">
            <a:solidFill>
              <a:schemeClr val="tx1"/>
            </a:solidFill>
          </a:endParaRPr>
        </a:p>
      </dgm:t>
    </dgm:pt>
    <dgm:pt modelId="{ADCF6578-19BB-0F43-B320-D5D1E2148283}" type="parTrans" cxnId="{DBCEC25B-18BB-764C-8B58-18D277729C3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3BFF12C-E430-BC40-9090-C5C1D77A2BC6}" type="sibTrans" cxnId="{DBCEC25B-18BB-764C-8B58-18D277729C3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5CC6D8A-919E-504A-BF97-93CC5B52A60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solidFill>
                <a:schemeClr val="tx1"/>
              </a:solidFill>
            </a:rPr>
            <a:t>AZA Is 2</a:t>
          </a:r>
          <a:r>
            <a:rPr lang="en-US" sz="1200" baseline="30000" dirty="0">
              <a:solidFill>
                <a:schemeClr val="tx1"/>
              </a:solidFill>
            </a:rPr>
            <a:t>nd</a:t>
          </a:r>
          <a:r>
            <a:rPr lang="en-US" sz="1200" dirty="0">
              <a:solidFill>
                <a:schemeClr val="tx1"/>
              </a:solidFill>
            </a:rPr>
            <a:t> option in HP / </a:t>
          </a:r>
          <a:r>
            <a:rPr lang="en-US" sz="1200" dirty="0" err="1">
              <a:solidFill>
                <a:schemeClr val="tx1"/>
              </a:solidFill>
            </a:rPr>
            <a:t>iNSIP</a:t>
          </a:r>
          <a:r>
            <a:rPr lang="en-US" sz="1200" dirty="0">
              <a:solidFill>
                <a:schemeClr val="tx1"/>
              </a:solidFill>
            </a:rPr>
            <a:t> </a:t>
          </a:r>
        </a:p>
      </dgm:t>
    </dgm:pt>
    <dgm:pt modelId="{7C911651-D6B8-4D40-A3DB-06B28BDA104A}" type="parTrans" cxnId="{6DC0F97D-0B0A-7048-8063-7024FD052C1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9A30CF6-38EF-4542-AD12-7D4EE872058D}" type="sibTrans" cxnId="{6DC0F97D-0B0A-7048-8063-7024FD052C1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130ED1D-3AEA-2541-9807-7A96229B743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solidFill>
                <a:schemeClr val="tx1"/>
              </a:solidFill>
            </a:rPr>
            <a:t>Newer drugs : </a:t>
          </a:r>
          <a:r>
            <a:rPr lang="en-US" sz="1200" dirty="0" err="1">
              <a:solidFill>
                <a:schemeClr val="tx1"/>
              </a:solidFill>
            </a:rPr>
            <a:t>RTx</a:t>
          </a:r>
          <a:r>
            <a:rPr lang="en-US" sz="1200" dirty="0">
              <a:solidFill>
                <a:schemeClr val="tx1"/>
              </a:solidFill>
            </a:rPr>
            <a:t>, </a:t>
          </a:r>
          <a:r>
            <a:rPr lang="en-US" sz="1200" dirty="0" err="1">
              <a:solidFill>
                <a:schemeClr val="tx1"/>
              </a:solidFill>
            </a:rPr>
            <a:t>Toci</a:t>
          </a:r>
          <a:r>
            <a:rPr lang="en-US" sz="1200" dirty="0">
              <a:solidFill>
                <a:schemeClr val="tx1"/>
              </a:solidFill>
            </a:rPr>
            <a:t> / Tofacitinib gaining recognition in CTD-ILD’s</a:t>
          </a:r>
        </a:p>
      </dgm:t>
    </dgm:pt>
    <dgm:pt modelId="{D77E527A-653C-7C41-9B43-69D61C3CD364}" type="parTrans" cxnId="{2597D888-B2A4-7C4B-A661-5B7DE83DB43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A1F01C5-F666-E34A-A9C8-C6B4B99A75FC}" type="sibTrans" cxnId="{2597D888-B2A4-7C4B-A661-5B7DE83DB43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68F4C3D-AA02-D949-A8A5-6FE80A26246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solidFill>
                <a:schemeClr val="tx1"/>
              </a:solidFill>
            </a:rPr>
            <a:t>Cyclophosphamide: 3</a:t>
          </a:r>
          <a:r>
            <a:rPr lang="en-US" sz="1200" baseline="30000" dirty="0">
              <a:solidFill>
                <a:schemeClr val="tx1"/>
              </a:solidFill>
            </a:rPr>
            <a:t>rd</a:t>
          </a:r>
          <a:r>
            <a:rPr lang="en-US" sz="1200" dirty="0">
              <a:solidFill>
                <a:schemeClr val="tx1"/>
              </a:solidFill>
            </a:rPr>
            <a:t> line / Rescue in most ( not in HP/Sarcoidosis)</a:t>
          </a:r>
        </a:p>
      </dgm:t>
    </dgm:pt>
    <dgm:pt modelId="{1310E1D2-3115-A041-8888-DC4B9C57E070}" type="parTrans" cxnId="{5CD1BE03-4D2D-E545-9CE1-C6A526A7C7F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EB3BBF6-73C1-5442-B909-3101DE0EBD6C}" type="sibTrans" cxnId="{5CD1BE03-4D2D-E545-9CE1-C6A526A7C7F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445F737-D76A-5E44-AFBD-2315F30AE97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solidFill>
                <a:schemeClr val="tx1"/>
              </a:solidFill>
            </a:rPr>
            <a:t>Stopping IS is possible in few cases but need to be individualized </a:t>
          </a:r>
        </a:p>
      </dgm:t>
    </dgm:pt>
    <dgm:pt modelId="{3D69F089-2154-6743-8F18-0900DFB7DF56}" type="parTrans" cxnId="{10D92B48-33CD-034F-B645-D692623F7A4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E2B445A-BF3B-CC49-9EC3-3B1624A2E1A9}" type="sibTrans" cxnId="{10D92B48-33CD-034F-B645-D692623F7A4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3CD8946-CF6D-C342-9E78-63DFA9B06D6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solidFill>
                <a:schemeClr val="tx1"/>
              </a:solidFill>
            </a:rPr>
            <a:t>Antifibrotics are 1</a:t>
          </a:r>
          <a:r>
            <a:rPr lang="en-US" sz="1200" baseline="30000" dirty="0">
              <a:solidFill>
                <a:schemeClr val="tx1"/>
              </a:solidFill>
            </a:rPr>
            <a:t>st </a:t>
          </a:r>
          <a:r>
            <a:rPr lang="en-US" sz="1200" dirty="0" err="1">
              <a:solidFill>
                <a:schemeClr val="tx1"/>
              </a:solidFill>
            </a:rPr>
            <a:t>linE</a:t>
          </a:r>
          <a:r>
            <a:rPr lang="en-US" sz="1200" dirty="0">
              <a:solidFill>
                <a:schemeClr val="tx1"/>
              </a:solidFill>
            </a:rPr>
            <a:t> in IPF but after IS in Non IPF ILD's when its PPF</a:t>
          </a:r>
        </a:p>
      </dgm:t>
    </dgm:pt>
    <dgm:pt modelId="{E5D7D77F-F4B2-3C44-B62F-5CC2A2CCFCE4}" type="parTrans" cxnId="{8BC0C1AA-98C5-6445-8017-3C33992725B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6653047-2873-1744-B3B2-B869B5AA0301}" type="sibTrans" cxnId="{8BC0C1AA-98C5-6445-8017-3C33992725B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A4F57C7-F893-8342-9E6C-CB60155FC73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solidFill>
                <a:schemeClr val="tx1"/>
              </a:solidFill>
            </a:rPr>
            <a:t>Combined IS + Antifibrotics in some non IPF ILD's but IS should be non Steroids </a:t>
          </a:r>
        </a:p>
      </dgm:t>
    </dgm:pt>
    <dgm:pt modelId="{CCEC3282-81A6-8B42-BF8D-2C9E8568E810}" type="parTrans" cxnId="{154BBD7C-3835-A34E-90FB-D9AAADF9CC2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C32B409-47A0-6840-9C23-71EFF842307C}" type="sibTrans" cxnId="{154BBD7C-3835-A34E-90FB-D9AAADF9CC2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7CDD3F4-851F-FC4D-9FC9-A70E60307B4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dirty="0">
              <a:solidFill>
                <a:schemeClr val="tx1"/>
              </a:solidFill>
            </a:rPr>
            <a:t>immunosuppressives  </a:t>
          </a:r>
          <a:r>
            <a:rPr lang="en-US" sz="1200" u="sng" dirty="0">
              <a:solidFill>
                <a:schemeClr val="tx1"/>
              </a:solidFill>
            </a:rPr>
            <a:t>+</a:t>
          </a:r>
          <a:r>
            <a:rPr lang="en-US" sz="1200" dirty="0">
              <a:solidFill>
                <a:schemeClr val="tx1"/>
              </a:solidFill>
            </a:rPr>
            <a:t> Antifibrotics</a:t>
          </a:r>
        </a:p>
      </dgm:t>
    </dgm:pt>
    <dgm:pt modelId="{4D882343-22A4-6E40-AD2F-59C3DC0BD541}" type="parTrans" cxnId="{AC3F9D14-6FDE-FE4F-950E-40AC9B0B981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4BEB14C-2AF3-964E-B0EC-61DF276FAA8D}" type="sibTrans" cxnId="{AC3F9D14-6FDE-FE4F-950E-40AC9B0B981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CCA6EB7-2C16-4442-9655-4A1363E5A0D6}" type="pres">
      <dgm:prSet presAssocID="{31888172-0C8E-4677-8BF1-F40B31BAC37B}" presName="root" presStyleCnt="0">
        <dgm:presLayoutVars>
          <dgm:dir/>
          <dgm:resizeHandles val="exact"/>
        </dgm:presLayoutVars>
      </dgm:prSet>
      <dgm:spPr/>
    </dgm:pt>
    <dgm:pt modelId="{36C5F999-F3C5-AB4E-85A1-869DD10D3642}" type="pres">
      <dgm:prSet presAssocID="{A7CDD3F4-851F-FC4D-9FC9-A70E60307B4C}" presName="compNode" presStyleCnt="0"/>
      <dgm:spPr/>
    </dgm:pt>
    <dgm:pt modelId="{C80E4120-CFD2-994E-8FFC-FAAD68D78AB1}" type="pres">
      <dgm:prSet presAssocID="{A7CDD3F4-851F-FC4D-9FC9-A70E60307B4C}" presName="iconBgRect" presStyleLbl="bgShp" presStyleIdx="0" presStyleCnt="10" custLinFactNeighborY="-7364"/>
      <dgm:spPr/>
    </dgm:pt>
    <dgm:pt modelId="{639B85E4-9BB5-3042-A527-78EA94D23677}" type="pres">
      <dgm:prSet presAssocID="{A7CDD3F4-851F-FC4D-9FC9-A70E60307B4C}" presName="iconRect" presStyleLbl="node1" presStyleIdx="0" presStyleCnt="10" custLinFactNeighborY="-29568"/>
      <dgm:spPr/>
    </dgm:pt>
    <dgm:pt modelId="{1BF977FB-F4B5-B940-8AAE-55ECE516F2F5}" type="pres">
      <dgm:prSet presAssocID="{A7CDD3F4-851F-FC4D-9FC9-A70E60307B4C}" presName="spaceRect" presStyleCnt="0"/>
      <dgm:spPr/>
    </dgm:pt>
    <dgm:pt modelId="{3B8F69E1-DD64-3F49-8456-9074F6F0D5B0}" type="pres">
      <dgm:prSet presAssocID="{A7CDD3F4-851F-FC4D-9FC9-A70E60307B4C}" presName="textRect" presStyleLbl="revTx" presStyleIdx="0" presStyleCnt="10" custLinFactNeighborY="-19712">
        <dgm:presLayoutVars>
          <dgm:chMax val="1"/>
          <dgm:chPref val="1"/>
        </dgm:presLayoutVars>
      </dgm:prSet>
      <dgm:spPr/>
    </dgm:pt>
    <dgm:pt modelId="{7B7111AA-4666-3D4D-8868-C69AFE4AD10C}" type="pres">
      <dgm:prSet presAssocID="{A4BEB14C-2AF3-964E-B0EC-61DF276FAA8D}" presName="sibTrans" presStyleCnt="0"/>
      <dgm:spPr/>
    </dgm:pt>
    <dgm:pt modelId="{BA78DA6A-7888-D547-AA6D-49D3535072B5}" type="pres">
      <dgm:prSet presAssocID="{D1EAA9DB-0911-FD4F-8772-CBD228B42719}" presName="compNode" presStyleCnt="0"/>
      <dgm:spPr/>
    </dgm:pt>
    <dgm:pt modelId="{F055F311-D9CD-F94B-B53C-497F1448411F}" type="pres">
      <dgm:prSet presAssocID="{D1EAA9DB-0911-FD4F-8772-CBD228B42719}" presName="iconBgRect" presStyleLbl="bgShp" presStyleIdx="1" presStyleCnt="10" custLinFactNeighborY="-7364"/>
      <dgm:spPr/>
    </dgm:pt>
    <dgm:pt modelId="{46E1212B-018B-DB42-9E80-25E12023A77B}" type="pres">
      <dgm:prSet presAssocID="{D1EAA9DB-0911-FD4F-8772-CBD228B42719}" presName="iconRect" presStyleLbl="node1" presStyleIdx="1" presStyleCnt="10" custLinFactNeighborY="-29568"/>
      <dgm:spPr/>
    </dgm:pt>
    <dgm:pt modelId="{C7681E31-22ED-0144-A0DB-1627B71766A4}" type="pres">
      <dgm:prSet presAssocID="{D1EAA9DB-0911-FD4F-8772-CBD228B42719}" presName="spaceRect" presStyleCnt="0"/>
      <dgm:spPr/>
    </dgm:pt>
    <dgm:pt modelId="{66EBA223-B0D0-E040-9CAD-8C042A8E05E8}" type="pres">
      <dgm:prSet presAssocID="{D1EAA9DB-0911-FD4F-8772-CBD228B42719}" presName="textRect" presStyleLbl="revTx" presStyleIdx="1" presStyleCnt="10" custLinFactNeighborY="-19712">
        <dgm:presLayoutVars>
          <dgm:chMax val="1"/>
          <dgm:chPref val="1"/>
        </dgm:presLayoutVars>
      </dgm:prSet>
      <dgm:spPr/>
    </dgm:pt>
    <dgm:pt modelId="{BAF2DABF-E588-D54A-A5EF-36CD13F8F414}" type="pres">
      <dgm:prSet presAssocID="{40E37D21-B0D7-8B4E-A816-BE82EFE5479B}" presName="sibTrans" presStyleCnt="0"/>
      <dgm:spPr/>
    </dgm:pt>
    <dgm:pt modelId="{9C71DC57-A39D-5D42-8184-882A5F286E92}" type="pres">
      <dgm:prSet presAssocID="{D7A89495-7868-2641-8DC7-E102E51D3B0E}" presName="compNode" presStyleCnt="0"/>
      <dgm:spPr/>
    </dgm:pt>
    <dgm:pt modelId="{3414EA5D-D357-A74A-BBCD-1119F7558246}" type="pres">
      <dgm:prSet presAssocID="{D7A89495-7868-2641-8DC7-E102E51D3B0E}" presName="iconBgRect" presStyleLbl="bgShp" presStyleIdx="2" presStyleCnt="10" custLinFactNeighborY="-7364"/>
      <dgm:spPr/>
    </dgm:pt>
    <dgm:pt modelId="{46126949-18F6-7B49-8B2D-89800FE9BCDC}" type="pres">
      <dgm:prSet presAssocID="{D7A89495-7868-2641-8DC7-E102E51D3B0E}" presName="iconRect" presStyleLbl="node1" presStyleIdx="2" presStyleCnt="10" custLinFactNeighborY="-29568"/>
      <dgm:spPr/>
    </dgm:pt>
    <dgm:pt modelId="{D403D49F-2CED-CB4E-BD16-48DEA7116D6F}" type="pres">
      <dgm:prSet presAssocID="{D7A89495-7868-2641-8DC7-E102E51D3B0E}" presName="spaceRect" presStyleCnt="0"/>
      <dgm:spPr/>
    </dgm:pt>
    <dgm:pt modelId="{3FF87EAF-433F-3743-B835-02B10260974A}" type="pres">
      <dgm:prSet presAssocID="{D7A89495-7868-2641-8DC7-E102E51D3B0E}" presName="textRect" presStyleLbl="revTx" presStyleIdx="2" presStyleCnt="10" custLinFactNeighborY="-19712">
        <dgm:presLayoutVars>
          <dgm:chMax val="1"/>
          <dgm:chPref val="1"/>
        </dgm:presLayoutVars>
      </dgm:prSet>
      <dgm:spPr/>
    </dgm:pt>
    <dgm:pt modelId="{52A88F44-7EA8-E44F-A951-30CC6A996E3E}" type="pres">
      <dgm:prSet presAssocID="{2B59D7D7-C289-A94C-A7CA-9916A4C9310B}" presName="sibTrans" presStyleCnt="0"/>
      <dgm:spPr/>
    </dgm:pt>
    <dgm:pt modelId="{E8D57BA7-AE99-224A-B41B-078F40AA74DB}" type="pres">
      <dgm:prSet presAssocID="{AE4A5B4E-F1EF-FD46-9C47-49D206FA380E}" presName="compNode" presStyleCnt="0"/>
      <dgm:spPr/>
    </dgm:pt>
    <dgm:pt modelId="{FB0E1818-56D6-854D-82CC-5FF55B9EB915}" type="pres">
      <dgm:prSet presAssocID="{AE4A5B4E-F1EF-FD46-9C47-49D206FA380E}" presName="iconBgRect" presStyleLbl="bgShp" presStyleIdx="3" presStyleCnt="10" custLinFactNeighborY="-7364"/>
      <dgm:spPr/>
    </dgm:pt>
    <dgm:pt modelId="{3101345D-18D9-FF42-9A45-7BAE4F37C4CB}" type="pres">
      <dgm:prSet presAssocID="{AE4A5B4E-F1EF-FD46-9C47-49D206FA380E}" presName="iconRect" presStyleLbl="node1" presStyleIdx="3" presStyleCnt="10" custLinFactNeighborY="-29568"/>
      <dgm:spPr/>
    </dgm:pt>
    <dgm:pt modelId="{3D3AB741-26E8-E443-9649-0DAA69098280}" type="pres">
      <dgm:prSet presAssocID="{AE4A5B4E-F1EF-FD46-9C47-49D206FA380E}" presName="spaceRect" presStyleCnt="0"/>
      <dgm:spPr/>
    </dgm:pt>
    <dgm:pt modelId="{A5AE1664-5C2A-414A-A493-0D7900DA9761}" type="pres">
      <dgm:prSet presAssocID="{AE4A5B4E-F1EF-FD46-9C47-49D206FA380E}" presName="textRect" presStyleLbl="revTx" presStyleIdx="3" presStyleCnt="10" custLinFactNeighborY="-19712">
        <dgm:presLayoutVars>
          <dgm:chMax val="1"/>
          <dgm:chPref val="1"/>
        </dgm:presLayoutVars>
      </dgm:prSet>
      <dgm:spPr/>
    </dgm:pt>
    <dgm:pt modelId="{DB7156E8-E6BA-064F-AF63-6A8852EAE3C8}" type="pres">
      <dgm:prSet presAssocID="{23BFF12C-E430-BC40-9090-C5C1D77A2BC6}" presName="sibTrans" presStyleCnt="0"/>
      <dgm:spPr/>
    </dgm:pt>
    <dgm:pt modelId="{0478FFC1-E2A9-A546-8A0A-97BA0ECD7332}" type="pres">
      <dgm:prSet presAssocID="{65CC6D8A-919E-504A-BF97-93CC5B52A608}" presName="compNode" presStyleCnt="0"/>
      <dgm:spPr/>
    </dgm:pt>
    <dgm:pt modelId="{C6F48CA5-CFF7-1C46-949C-C76C9EB63596}" type="pres">
      <dgm:prSet presAssocID="{65CC6D8A-919E-504A-BF97-93CC5B52A608}" presName="iconBgRect" presStyleLbl="bgShp" presStyleIdx="4" presStyleCnt="10" custLinFactNeighborY="-7364"/>
      <dgm:spPr/>
    </dgm:pt>
    <dgm:pt modelId="{FD0732A6-8C15-6B43-B1BE-D4ECEE308C6C}" type="pres">
      <dgm:prSet presAssocID="{65CC6D8A-919E-504A-BF97-93CC5B52A608}" presName="iconRect" presStyleLbl="node1" presStyleIdx="4" presStyleCnt="10" custLinFactNeighborY="-29568"/>
      <dgm:spPr/>
    </dgm:pt>
    <dgm:pt modelId="{CDFE1BE6-EC73-994F-B684-103C06F53689}" type="pres">
      <dgm:prSet presAssocID="{65CC6D8A-919E-504A-BF97-93CC5B52A608}" presName="spaceRect" presStyleCnt="0"/>
      <dgm:spPr/>
    </dgm:pt>
    <dgm:pt modelId="{81D184BB-5194-6547-80A6-80AD44632FB5}" type="pres">
      <dgm:prSet presAssocID="{65CC6D8A-919E-504A-BF97-93CC5B52A608}" presName="textRect" presStyleLbl="revTx" presStyleIdx="4" presStyleCnt="10" custLinFactNeighborY="-19712">
        <dgm:presLayoutVars>
          <dgm:chMax val="1"/>
          <dgm:chPref val="1"/>
        </dgm:presLayoutVars>
      </dgm:prSet>
      <dgm:spPr/>
    </dgm:pt>
    <dgm:pt modelId="{46CBFF5D-0144-1D41-944E-3FFFAEC738F2}" type="pres">
      <dgm:prSet presAssocID="{B9A30CF6-38EF-4542-AD12-7D4EE872058D}" presName="sibTrans" presStyleCnt="0"/>
      <dgm:spPr/>
    </dgm:pt>
    <dgm:pt modelId="{31577CEF-90F0-6847-AD35-BF5899F79B20}" type="pres">
      <dgm:prSet presAssocID="{D130ED1D-3AEA-2541-9807-7A96229B743D}" presName="compNode" presStyleCnt="0"/>
      <dgm:spPr/>
    </dgm:pt>
    <dgm:pt modelId="{84BE8C01-284D-A249-9CFA-447FF1A30F05}" type="pres">
      <dgm:prSet presAssocID="{D130ED1D-3AEA-2541-9807-7A96229B743D}" presName="iconBgRect" presStyleLbl="bgShp" presStyleIdx="5" presStyleCnt="10" custLinFactNeighborY="-16962"/>
      <dgm:spPr/>
    </dgm:pt>
    <dgm:pt modelId="{B54F2C31-4A80-E34F-85D6-DC7236BC59EC}" type="pres">
      <dgm:prSet presAssocID="{D130ED1D-3AEA-2541-9807-7A96229B743D}" presName="iconRect" presStyleLbl="node1" presStyleIdx="5" presStyleCnt="10" custLinFactNeighborY="-29568"/>
      <dgm:spPr/>
    </dgm:pt>
    <dgm:pt modelId="{6059ABBD-EA6C-4C40-B1B3-0BDE1010A2DF}" type="pres">
      <dgm:prSet presAssocID="{D130ED1D-3AEA-2541-9807-7A96229B743D}" presName="spaceRect" presStyleCnt="0"/>
      <dgm:spPr/>
    </dgm:pt>
    <dgm:pt modelId="{F55EDC28-EEB3-0944-AD57-A002075B02B9}" type="pres">
      <dgm:prSet presAssocID="{D130ED1D-3AEA-2541-9807-7A96229B743D}" presName="textRect" presStyleLbl="revTx" presStyleIdx="5" presStyleCnt="10" custLinFactNeighborY="-19712">
        <dgm:presLayoutVars>
          <dgm:chMax val="1"/>
          <dgm:chPref val="1"/>
        </dgm:presLayoutVars>
      </dgm:prSet>
      <dgm:spPr/>
    </dgm:pt>
    <dgm:pt modelId="{CD81BE3E-46BB-0C42-8740-8DCB3DF13EEA}" type="pres">
      <dgm:prSet presAssocID="{4A1F01C5-F666-E34A-A9C8-C6B4B99A75FC}" presName="sibTrans" presStyleCnt="0"/>
      <dgm:spPr/>
    </dgm:pt>
    <dgm:pt modelId="{D3AA4A72-EFC4-8549-8C01-8FA15C09BC26}" type="pres">
      <dgm:prSet presAssocID="{668F4C3D-AA02-D949-A8A5-6FE80A262460}" presName="compNode" presStyleCnt="0"/>
      <dgm:spPr/>
    </dgm:pt>
    <dgm:pt modelId="{31391E69-F646-7C47-86C9-6875ECB29289}" type="pres">
      <dgm:prSet presAssocID="{668F4C3D-AA02-D949-A8A5-6FE80A262460}" presName="iconBgRect" presStyleLbl="bgShp" presStyleIdx="6" presStyleCnt="10" custLinFactNeighborY="-16962"/>
      <dgm:spPr/>
    </dgm:pt>
    <dgm:pt modelId="{02B7B623-B6D8-7F4D-915A-46C51B6E97A3}" type="pres">
      <dgm:prSet presAssocID="{668F4C3D-AA02-D949-A8A5-6FE80A262460}" presName="iconRect" presStyleLbl="node1" presStyleIdx="6" presStyleCnt="10" custLinFactNeighborY="-29568"/>
      <dgm:spPr/>
    </dgm:pt>
    <dgm:pt modelId="{6D377E44-451F-1247-852C-F6FBDE6B1D05}" type="pres">
      <dgm:prSet presAssocID="{668F4C3D-AA02-D949-A8A5-6FE80A262460}" presName="spaceRect" presStyleCnt="0"/>
      <dgm:spPr/>
    </dgm:pt>
    <dgm:pt modelId="{15AC976A-39EB-DA4A-B21F-29A9BCA94391}" type="pres">
      <dgm:prSet presAssocID="{668F4C3D-AA02-D949-A8A5-6FE80A262460}" presName="textRect" presStyleLbl="revTx" presStyleIdx="6" presStyleCnt="10" custLinFactNeighborY="-19712">
        <dgm:presLayoutVars>
          <dgm:chMax val="1"/>
          <dgm:chPref val="1"/>
        </dgm:presLayoutVars>
      </dgm:prSet>
      <dgm:spPr/>
    </dgm:pt>
    <dgm:pt modelId="{54E0AB9A-5AD4-344E-AA9B-2850528446E4}" type="pres">
      <dgm:prSet presAssocID="{8EB3BBF6-73C1-5442-B909-3101DE0EBD6C}" presName="sibTrans" presStyleCnt="0"/>
      <dgm:spPr/>
    </dgm:pt>
    <dgm:pt modelId="{E3185306-0277-E64F-A2BA-CEF09FB64907}" type="pres">
      <dgm:prSet presAssocID="{9445F737-D76A-5E44-AFBD-2315F30AE974}" presName="compNode" presStyleCnt="0"/>
      <dgm:spPr/>
    </dgm:pt>
    <dgm:pt modelId="{C8AFAC2E-CA9D-5248-B021-8AAD8B274681}" type="pres">
      <dgm:prSet presAssocID="{9445F737-D76A-5E44-AFBD-2315F30AE974}" presName="iconBgRect" presStyleLbl="bgShp" presStyleIdx="7" presStyleCnt="10" custLinFactNeighborY="-16962"/>
      <dgm:spPr/>
    </dgm:pt>
    <dgm:pt modelId="{04264A5D-D834-4C47-A4D9-41B4A2A84FFB}" type="pres">
      <dgm:prSet presAssocID="{9445F737-D76A-5E44-AFBD-2315F30AE974}" presName="iconRect" presStyleLbl="node1" presStyleIdx="7" presStyleCnt="10" custLinFactNeighborY="-29568"/>
      <dgm:spPr/>
    </dgm:pt>
    <dgm:pt modelId="{5A27AB82-9077-504C-85D0-BA65C05C4C85}" type="pres">
      <dgm:prSet presAssocID="{9445F737-D76A-5E44-AFBD-2315F30AE974}" presName="spaceRect" presStyleCnt="0"/>
      <dgm:spPr/>
    </dgm:pt>
    <dgm:pt modelId="{E66CE860-9647-9C4A-9CB6-647C182A8713}" type="pres">
      <dgm:prSet presAssocID="{9445F737-D76A-5E44-AFBD-2315F30AE974}" presName="textRect" presStyleLbl="revTx" presStyleIdx="7" presStyleCnt="10" custLinFactNeighborY="-19712">
        <dgm:presLayoutVars>
          <dgm:chMax val="1"/>
          <dgm:chPref val="1"/>
        </dgm:presLayoutVars>
      </dgm:prSet>
      <dgm:spPr/>
    </dgm:pt>
    <dgm:pt modelId="{BE477ADF-721E-BE47-9A2C-5993EFA3364E}" type="pres">
      <dgm:prSet presAssocID="{6E2B445A-BF3B-CC49-9EC3-3B1624A2E1A9}" presName="sibTrans" presStyleCnt="0"/>
      <dgm:spPr/>
    </dgm:pt>
    <dgm:pt modelId="{07EFC361-7C41-E349-85B3-931E82829699}" type="pres">
      <dgm:prSet presAssocID="{D3CD8946-CF6D-C342-9E78-63DFA9B06D61}" presName="compNode" presStyleCnt="0"/>
      <dgm:spPr/>
    </dgm:pt>
    <dgm:pt modelId="{32669FDC-999B-B74C-841B-2509040D5EA9}" type="pres">
      <dgm:prSet presAssocID="{D3CD8946-CF6D-C342-9E78-63DFA9B06D61}" presName="iconBgRect" presStyleLbl="bgShp" presStyleIdx="8" presStyleCnt="10" custLinFactNeighborY="-16962"/>
      <dgm:spPr/>
    </dgm:pt>
    <dgm:pt modelId="{703455D4-5313-0443-8855-68A18A5EF82F}" type="pres">
      <dgm:prSet presAssocID="{D3CD8946-CF6D-C342-9E78-63DFA9B06D61}" presName="iconRect" presStyleLbl="node1" presStyleIdx="8" presStyleCnt="10" custLinFactNeighborY="-29568"/>
      <dgm:spPr/>
    </dgm:pt>
    <dgm:pt modelId="{23B7A3C8-85AC-314E-A1FB-FF5FEDC647B8}" type="pres">
      <dgm:prSet presAssocID="{D3CD8946-CF6D-C342-9E78-63DFA9B06D61}" presName="spaceRect" presStyleCnt="0"/>
      <dgm:spPr/>
    </dgm:pt>
    <dgm:pt modelId="{20EB63B7-8069-B04E-A538-1361203C9DE9}" type="pres">
      <dgm:prSet presAssocID="{D3CD8946-CF6D-C342-9E78-63DFA9B06D61}" presName="textRect" presStyleLbl="revTx" presStyleIdx="8" presStyleCnt="10" custScaleX="118247" custLinFactNeighborY="-19712">
        <dgm:presLayoutVars>
          <dgm:chMax val="1"/>
          <dgm:chPref val="1"/>
        </dgm:presLayoutVars>
      </dgm:prSet>
      <dgm:spPr/>
    </dgm:pt>
    <dgm:pt modelId="{011DFB6A-0B27-3648-B86D-5468DD0E8A8E}" type="pres">
      <dgm:prSet presAssocID="{36653047-2873-1744-B3B2-B869B5AA0301}" presName="sibTrans" presStyleCnt="0"/>
      <dgm:spPr/>
    </dgm:pt>
    <dgm:pt modelId="{5E454549-8D23-574D-B97B-0115D10E662D}" type="pres">
      <dgm:prSet presAssocID="{BA4F57C7-F893-8342-9E6C-CB60155FC73A}" presName="compNode" presStyleCnt="0"/>
      <dgm:spPr/>
    </dgm:pt>
    <dgm:pt modelId="{F9846117-539C-7E4B-8D60-A2EBD2C6F204}" type="pres">
      <dgm:prSet presAssocID="{BA4F57C7-F893-8342-9E6C-CB60155FC73A}" presName="iconBgRect" presStyleLbl="bgShp" presStyleIdx="9" presStyleCnt="10" custLinFactNeighborY="-16962"/>
      <dgm:spPr/>
    </dgm:pt>
    <dgm:pt modelId="{7CB8D0F7-4560-154A-9644-5349CCC3EB7C}" type="pres">
      <dgm:prSet presAssocID="{BA4F57C7-F893-8342-9E6C-CB60155FC73A}" presName="iconRect" presStyleLbl="node1" presStyleIdx="9" presStyleCnt="10" custLinFactNeighborY="-29568"/>
      <dgm:spPr/>
    </dgm:pt>
    <dgm:pt modelId="{0107D8B8-D7E3-824F-92D6-92F65C96DB79}" type="pres">
      <dgm:prSet presAssocID="{BA4F57C7-F893-8342-9E6C-CB60155FC73A}" presName="spaceRect" presStyleCnt="0"/>
      <dgm:spPr/>
    </dgm:pt>
    <dgm:pt modelId="{23EE0E4E-A88E-F84E-9DA0-AC3D327DE0C6}" type="pres">
      <dgm:prSet presAssocID="{BA4F57C7-F893-8342-9E6C-CB60155FC73A}" presName="textRect" presStyleLbl="revTx" presStyleIdx="9" presStyleCnt="10" custLinFactNeighborY="-19712">
        <dgm:presLayoutVars>
          <dgm:chMax val="1"/>
          <dgm:chPref val="1"/>
        </dgm:presLayoutVars>
      </dgm:prSet>
      <dgm:spPr/>
    </dgm:pt>
  </dgm:ptLst>
  <dgm:cxnLst>
    <dgm:cxn modelId="{5CD1BE03-4D2D-E545-9CE1-C6A526A7C7F0}" srcId="{31888172-0C8E-4677-8BF1-F40B31BAC37B}" destId="{668F4C3D-AA02-D949-A8A5-6FE80A262460}" srcOrd="6" destOrd="0" parTransId="{1310E1D2-3115-A041-8888-DC4B9C57E070}" sibTransId="{8EB3BBF6-73C1-5442-B909-3101DE0EBD6C}"/>
    <dgm:cxn modelId="{FF5D720A-5E7E-9A4F-86B3-49C4C307D09F}" type="presOf" srcId="{D7A89495-7868-2641-8DC7-E102E51D3B0E}" destId="{3FF87EAF-433F-3743-B835-02B10260974A}" srcOrd="0" destOrd="0" presId="urn:microsoft.com/office/officeart/2018/5/layout/IconCircleLabelList"/>
    <dgm:cxn modelId="{1B79FB0A-A2A8-8C4A-B88B-E4586478F859}" type="presOf" srcId="{65CC6D8A-919E-504A-BF97-93CC5B52A608}" destId="{81D184BB-5194-6547-80A6-80AD44632FB5}" srcOrd="0" destOrd="0" presId="urn:microsoft.com/office/officeart/2018/5/layout/IconCircleLabelList"/>
    <dgm:cxn modelId="{0DD10C0C-A176-0845-866F-5D4E8226E330}" type="presOf" srcId="{D3CD8946-CF6D-C342-9E78-63DFA9B06D61}" destId="{20EB63B7-8069-B04E-A538-1361203C9DE9}" srcOrd="0" destOrd="0" presId="urn:microsoft.com/office/officeart/2018/5/layout/IconCircleLabelList"/>
    <dgm:cxn modelId="{AC3F9D14-6FDE-FE4F-950E-40AC9B0B981C}" srcId="{31888172-0C8E-4677-8BF1-F40B31BAC37B}" destId="{A7CDD3F4-851F-FC4D-9FC9-A70E60307B4C}" srcOrd="0" destOrd="0" parTransId="{4D882343-22A4-6E40-AD2F-59C3DC0BD541}" sibTransId="{A4BEB14C-2AF3-964E-B0EC-61DF276FAA8D}"/>
    <dgm:cxn modelId="{A59B8819-3DF2-8C4C-9CF6-E10488D0A7CD}" srcId="{31888172-0C8E-4677-8BF1-F40B31BAC37B}" destId="{D7A89495-7868-2641-8DC7-E102E51D3B0E}" srcOrd="2" destOrd="0" parTransId="{6D3A72CC-203B-3246-A0FE-0C2533BEF11B}" sibTransId="{2B59D7D7-C289-A94C-A7CA-9916A4C9310B}"/>
    <dgm:cxn modelId="{ED31681B-CE13-8445-85B5-F5912BF07DCB}" type="presOf" srcId="{AE4A5B4E-F1EF-FD46-9C47-49D206FA380E}" destId="{A5AE1664-5C2A-414A-A493-0D7900DA9761}" srcOrd="0" destOrd="0" presId="urn:microsoft.com/office/officeart/2018/5/layout/IconCircleLabelList"/>
    <dgm:cxn modelId="{60CCB51B-FAB8-964D-866C-F5A1BE5112E2}" type="presOf" srcId="{9445F737-D76A-5E44-AFBD-2315F30AE974}" destId="{E66CE860-9647-9C4A-9CB6-647C182A8713}" srcOrd="0" destOrd="0" presId="urn:microsoft.com/office/officeart/2018/5/layout/IconCircleLabelList"/>
    <dgm:cxn modelId="{D960A12E-0994-457D-8B96-4E483B90F86D}" type="presOf" srcId="{31888172-0C8E-4677-8BF1-F40B31BAC37B}" destId="{5CCA6EB7-2C16-4442-9655-4A1363E5A0D6}" srcOrd="0" destOrd="0" presId="urn:microsoft.com/office/officeart/2018/5/layout/IconCircleLabelList"/>
    <dgm:cxn modelId="{91E72030-58FF-0048-B356-1A14E7BD7810}" type="presOf" srcId="{D1EAA9DB-0911-FD4F-8772-CBD228B42719}" destId="{66EBA223-B0D0-E040-9CAD-8C042A8E05E8}" srcOrd="0" destOrd="0" presId="urn:microsoft.com/office/officeart/2018/5/layout/IconCircleLabelList"/>
    <dgm:cxn modelId="{6D9AAD34-1946-AA42-A9EE-274C087E2B61}" type="presOf" srcId="{D130ED1D-3AEA-2541-9807-7A96229B743D}" destId="{F55EDC28-EEB3-0944-AD57-A002075B02B9}" srcOrd="0" destOrd="0" presId="urn:microsoft.com/office/officeart/2018/5/layout/IconCircleLabelList"/>
    <dgm:cxn modelId="{10D92B48-33CD-034F-B645-D692623F7A49}" srcId="{31888172-0C8E-4677-8BF1-F40B31BAC37B}" destId="{9445F737-D76A-5E44-AFBD-2315F30AE974}" srcOrd="7" destOrd="0" parTransId="{3D69F089-2154-6743-8F18-0900DFB7DF56}" sibTransId="{6E2B445A-BF3B-CC49-9EC3-3B1624A2E1A9}"/>
    <dgm:cxn modelId="{DBCEC25B-18BB-764C-8B58-18D277729C31}" srcId="{31888172-0C8E-4677-8BF1-F40B31BAC37B}" destId="{AE4A5B4E-F1EF-FD46-9C47-49D206FA380E}" srcOrd="3" destOrd="0" parTransId="{ADCF6578-19BB-0F43-B320-D5D1E2148283}" sibTransId="{23BFF12C-E430-BC40-9090-C5C1D77A2BC6}"/>
    <dgm:cxn modelId="{154BBD7C-3835-A34E-90FB-D9AAADF9CC2A}" srcId="{31888172-0C8E-4677-8BF1-F40B31BAC37B}" destId="{BA4F57C7-F893-8342-9E6C-CB60155FC73A}" srcOrd="9" destOrd="0" parTransId="{CCEC3282-81A6-8B42-BF8D-2C9E8568E810}" sibTransId="{0C32B409-47A0-6840-9C23-71EFF842307C}"/>
    <dgm:cxn modelId="{6DC0F97D-0B0A-7048-8063-7024FD052C19}" srcId="{31888172-0C8E-4677-8BF1-F40B31BAC37B}" destId="{65CC6D8A-919E-504A-BF97-93CC5B52A608}" srcOrd="4" destOrd="0" parTransId="{7C911651-D6B8-4D40-A3DB-06B28BDA104A}" sibTransId="{B9A30CF6-38EF-4542-AD12-7D4EE872058D}"/>
    <dgm:cxn modelId="{2597D888-B2A4-7C4B-A661-5B7DE83DB434}" srcId="{31888172-0C8E-4677-8BF1-F40B31BAC37B}" destId="{D130ED1D-3AEA-2541-9807-7A96229B743D}" srcOrd="5" destOrd="0" parTransId="{D77E527A-653C-7C41-9B43-69D61C3CD364}" sibTransId="{4A1F01C5-F666-E34A-A9C8-C6B4B99A75FC}"/>
    <dgm:cxn modelId="{29F0FAA4-3A5B-9744-8F95-73DC60A669DC}" srcId="{31888172-0C8E-4677-8BF1-F40B31BAC37B}" destId="{D1EAA9DB-0911-FD4F-8772-CBD228B42719}" srcOrd="1" destOrd="0" parTransId="{2B03891D-18DD-2F4A-97D3-A69B1AEAC6AE}" sibTransId="{40E37D21-B0D7-8B4E-A816-BE82EFE5479B}"/>
    <dgm:cxn modelId="{8BC0C1AA-98C5-6445-8017-3C33992725B5}" srcId="{31888172-0C8E-4677-8BF1-F40B31BAC37B}" destId="{D3CD8946-CF6D-C342-9E78-63DFA9B06D61}" srcOrd="8" destOrd="0" parTransId="{E5D7D77F-F4B2-3C44-B62F-5CC2A2CCFCE4}" sibTransId="{36653047-2873-1744-B3B2-B869B5AA0301}"/>
    <dgm:cxn modelId="{201C19C1-9923-E84B-A8B1-A57550A8227B}" type="presOf" srcId="{BA4F57C7-F893-8342-9E6C-CB60155FC73A}" destId="{23EE0E4E-A88E-F84E-9DA0-AC3D327DE0C6}" srcOrd="0" destOrd="0" presId="urn:microsoft.com/office/officeart/2018/5/layout/IconCircleLabelList"/>
    <dgm:cxn modelId="{07AACDDF-E1D4-8D4A-9D83-0A11526AA9F6}" type="presOf" srcId="{668F4C3D-AA02-D949-A8A5-6FE80A262460}" destId="{15AC976A-39EB-DA4A-B21F-29A9BCA94391}" srcOrd="0" destOrd="0" presId="urn:microsoft.com/office/officeart/2018/5/layout/IconCircleLabelList"/>
    <dgm:cxn modelId="{730C4BFC-336A-BD4C-BF4C-A3DE18C3A4D2}" type="presOf" srcId="{A7CDD3F4-851F-FC4D-9FC9-A70E60307B4C}" destId="{3B8F69E1-DD64-3F49-8456-9074F6F0D5B0}" srcOrd="0" destOrd="0" presId="urn:microsoft.com/office/officeart/2018/5/layout/IconCircleLabelList"/>
    <dgm:cxn modelId="{8B665874-F375-2946-BF45-C70CACBD7458}" type="presParOf" srcId="{5CCA6EB7-2C16-4442-9655-4A1363E5A0D6}" destId="{36C5F999-F3C5-AB4E-85A1-869DD10D3642}" srcOrd="0" destOrd="0" presId="urn:microsoft.com/office/officeart/2018/5/layout/IconCircleLabelList"/>
    <dgm:cxn modelId="{0F6912EB-2BEF-E44C-A85F-1490CB077A9C}" type="presParOf" srcId="{36C5F999-F3C5-AB4E-85A1-869DD10D3642}" destId="{C80E4120-CFD2-994E-8FFC-FAAD68D78AB1}" srcOrd="0" destOrd="0" presId="urn:microsoft.com/office/officeart/2018/5/layout/IconCircleLabelList"/>
    <dgm:cxn modelId="{60201B7C-AF96-564A-AE8C-44A66FD8AD04}" type="presParOf" srcId="{36C5F999-F3C5-AB4E-85A1-869DD10D3642}" destId="{639B85E4-9BB5-3042-A527-78EA94D23677}" srcOrd="1" destOrd="0" presId="urn:microsoft.com/office/officeart/2018/5/layout/IconCircleLabelList"/>
    <dgm:cxn modelId="{211EF9FD-3510-9040-BAF0-785F9C25BE80}" type="presParOf" srcId="{36C5F999-F3C5-AB4E-85A1-869DD10D3642}" destId="{1BF977FB-F4B5-B940-8AAE-55ECE516F2F5}" srcOrd="2" destOrd="0" presId="urn:microsoft.com/office/officeart/2018/5/layout/IconCircleLabelList"/>
    <dgm:cxn modelId="{2A20AF6D-E2E1-1F4C-B1FC-F906C91142CE}" type="presParOf" srcId="{36C5F999-F3C5-AB4E-85A1-869DD10D3642}" destId="{3B8F69E1-DD64-3F49-8456-9074F6F0D5B0}" srcOrd="3" destOrd="0" presId="urn:microsoft.com/office/officeart/2018/5/layout/IconCircleLabelList"/>
    <dgm:cxn modelId="{8170012B-585F-124C-A42C-F61313245214}" type="presParOf" srcId="{5CCA6EB7-2C16-4442-9655-4A1363E5A0D6}" destId="{7B7111AA-4666-3D4D-8868-C69AFE4AD10C}" srcOrd="1" destOrd="0" presId="urn:microsoft.com/office/officeart/2018/5/layout/IconCircleLabelList"/>
    <dgm:cxn modelId="{A56DDD41-D6B1-B842-A6DC-3E5A9DAA66A8}" type="presParOf" srcId="{5CCA6EB7-2C16-4442-9655-4A1363E5A0D6}" destId="{BA78DA6A-7888-D547-AA6D-49D3535072B5}" srcOrd="2" destOrd="0" presId="urn:microsoft.com/office/officeart/2018/5/layout/IconCircleLabelList"/>
    <dgm:cxn modelId="{81A41CC1-9C90-6D4B-B8D2-8233F136F682}" type="presParOf" srcId="{BA78DA6A-7888-D547-AA6D-49D3535072B5}" destId="{F055F311-D9CD-F94B-B53C-497F1448411F}" srcOrd="0" destOrd="0" presId="urn:microsoft.com/office/officeart/2018/5/layout/IconCircleLabelList"/>
    <dgm:cxn modelId="{075ABBDC-76CF-F146-8D7A-7E6DD0C6674C}" type="presParOf" srcId="{BA78DA6A-7888-D547-AA6D-49D3535072B5}" destId="{46E1212B-018B-DB42-9E80-25E12023A77B}" srcOrd="1" destOrd="0" presId="urn:microsoft.com/office/officeart/2018/5/layout/IconCircleLabelList"/>
    <dgm:cxn modelId="{39036A42-8214-1746-874F-2AE114570606}" type="presParOf" srcId="{BA78DA6A-7888-D547-AA6D-49D3535072B5}" destId="{C7681E31-22ED-0144-A0DB-1627B71766A4}" srcOrd="2" destOrd="0" presId="urn:microsoft.com/office/officeart/2018/5/layout/IconCircleLabelList"/>
    <dgm:cxn modelId="{A987DC9A-27C9-4344-9CCD-BFBE22D79DC9}" type="presParOf" srcId="{BA78DA6A-7888-D547-AA6D-49D3535072B5}" destId="{66EBA223-B0D0-E040-9CAD-8C042A8E05E8}" srcOrd="3" destOrd="0" presId="urn:microsoft.com/office/officeart/2018/5/layout/IconCircleLabelList"/>
    <dgm:cxn modelId="{8FB3B4A8-4FB7-7F45-A1A1-5E7828414C3D}" type="presParOf" srcId="{5CCA6EB7-2C16-4442-9655-4A1363E5A0D6}" destId="{BAF2DABF-E588-D54A-A5EF-36CD13F8F414}" srcOrd="3" destOrd="0" presId="urn:microsoft.com/office/officeart/2018/5/layout/IconCircleLabelList"/>
    <dgm:cxn modelId="{5AA69C88-D6F8-014F-A6C2-024AAA080110}" type="presParOf" srcId="{5CCA6EB7-2C16-4442-9655-4A1363E5A0D6}" destId="{9C71DC57-A39D-5D42-8184-882A5F286E92}" srcOrd="4" destOrd="0" presId="urn:microsoft.com/office/officeart/2018/5/layout/IconCircleLabelList"/>
    <dgm:cxn modelId="{A960D95F-942B-574D-9A8A-3A343E4EFC33}" type="presParOf" srcId="{9C71DC57-A39D-5D42-8184-882A5F286E92}" destId="{3414EA5D-D357-A74A-BBCD-1119F7558246}" srcOrd="0" destOrd="0" presId="urn:microsoft.com/office/officeart/2018/5/layout/IconCircleLabelList"/>
    <dgm:cxn modelId="{89DCD3CB-8381-CC47-8000-7A9510C352CE}" type="presParOf" srcId="{9C71DC57-A39D-5D42-8184-882A5F286E92}" destId="{46126949-18F6-7B49-8B2D-89800FE9BCDC}" srcOrd="1" destOrd="0" presId="urn:microsoft.com/office/officeart/2018/5/layout/IconCircleLabelList"/>
    <dgm:cxn modelId="{0DBD0824-1C65-8C44-AAB9-511B24EE0B45}" type="presParOf" srcId="{9C71DC57-A39D-5D42-8184-882A5F286E92}" destId="{D403D49F-2CED-CB4E-BD16-48DEA7116D6F}" srcOrd="2" destOrd="0" presId="urn:microsoft.com/office/officeart/2018/5/layout/IconCircleLabelList"/>
    <dgm:cxn modelId="{B7A669FB-D8AD-3A45-8C05-3A14CE05ACA1}" type="presParOf" srcId="{9C71DC57-A39D-5D42-8184-882A5F286E92}" destId="{3FF87EAF-433F-3743-B835-02B10260974A}" srcOrd="3" destOrd="0" presId="urn:microsoft.com/office/officeart/2018/5/layout/IconCircleLabelList"/>
    <dgm:cxn modelId="{D0B2614A-4377-454B-8BA5-D02A0C82FD7D}" type="presParOf" srcId="{5CCA6EB7-2C16-4442-9655-4A1363E5A0D6}" destId="{52A88F44-7EA8-E44F-A951-30CC6A996E3E}" srcOrd="5" destOrd="0" presId="urn:microsoft.com/office/officeart/2018/5/layout/IconCircleLabelList"/>
    <dgm:cxn modelId="{D8C4A06D-7947-924D-8D27-3C880100227A}" type="presParOf" srcId="{5CCA6EB7-2C16-4442-9655-4A1363E5A0D6}" destId="{E8D57BA7-AE99-224A-B41B-078F40AA74DB}" srcOrd="6" destOrd="0" presId="urn:microsoft.com/office/officeart/2018/5/layout/IconCircleLabelList"/>
    <dgm:cxn modelId="{5B17C63D-34E1-5141-9E63-D72C166CD3B5}" type="presParOf" srcId="{E8D57BA7-AE99-224A-B41B-078F40AA74DB}" destId="{FB0E1818-56D6-854D-82CC-5FF55B9EB915}" srcOrd="0" destOrd="0" presId="urn:microsoft.com/office/officeart/2018/5/layout/IconCircleLabelList"/>
    <dgm:cxn modelId="{8BE6303D-DFB8-2241-B705-6DF8596DB8DA}" type="presParOf" srcId="{E8D57BA7-AE99-224A-B41B-078F40AA74DB}" destId="{3101345D-18D9-FF42-9A45-7BAE4F37C4CB}" srcOrd="1" destOrd="0" presId="urn:microsoft.com/office/officeart/2018/5/layout/IconCircleLabelList"/>
    <dgm:cxn modelId="{0B0A8958-49DA-0A48-A116-95CD84AC2DF6}" type="presParOf" srcId="{E8D57BA7-AE99-224A-B41B-078F40AA74DB}" destId="{3D3AB741-26E8-E443-9649-0DAA69098280}" srcOrd="2" destOrd="0" presId="urn:microsoft.com/office/officeart/2018/5/layout/IconCircleLabelList"/>
    <dgm:cxn modelId="{45A36BF5-6CE2-FD41-AED9-5159F19C3201}" type="presParOf" srcId="{E8D57BA7-AE99-224A-B41B-078F40AA74DB}" destId="{A5AE1664-5C2A-414A-A493-0D7900DA9761}" srcOrd="3" destOrd="0" presId="urn:microsoft.com/office/officeart/2018/5/layout/IconCircleLabelList"/>
    <dgm:cxn modelId="{DE6BC942-75A9-A645-AB6F-7A9FA37C7427}" type="presParOf" srcId="{5CCA6EB7-2C16-4442-9655-4A1363E5A0D6}" destId="{DB7156E8-E6BA-064F-AF63-6A8852EAE3C8}" srcOrd="7" destOrd="0" presId="urn:microsoft.com/office/officeart/2018/5/layout/IconCircleLabelList"/>
    <dgm:cxn modelId="{DF36E923-12DD-7C45-9F1B-B4B5F044849A}" type="presParOf" srcId="{5CCA6EB7-2C16-4442-9655-4A1363E5A0D6}" destId="{0478FFC1-E2A9-A546-8A0A-97BA0ECD7332}" srcOrd="8" destOrd="0" presId="urn:microsoft.com/office/officeart/2018/5/layout/IconCircleLabelList"/>
    <dgm:cxn modelId="{EB967531-B5E7-7E4F-92CF-0F655FD62F48}" type="presParOf" srcId="{0478FFC1-E2A9-A546-8A0A-97BA0ECD7332}" destId="{C6F48CA5-CFF7-1C46-949C-C76C9EB63596}" srcOrd="0" destOrd="0" presId="urn:microsoft.com/office/officeart/2018/5/layout/IconCircleLabelList"/>
    <dgm:cxn modelId="{A347956B-AA40-354E-8B27-3212268146A9}" type="presParOf" srcId="{0478FFC1-E2A9-A546-8A0A-97BA0ECD7332}" destId="{FD0732A6-8C15-6B43-B1BE-D4ECEE308C6C}" srcOrd="1" destOrd="0" presId="urn:microsoft.com/office/officeart/2018/5/layout/IconCircleLabelList"/>
    <dgm:cxn modelId="{43976226-C0C3-FD4F-BA8B-41FA51433F5B}" type="presParOf" srcId="{0478FFC1-E2A9-A546-8A0A-97BA0ECD7332}" destId="{CDFE1BE6-EC73-994F-B684-103C06F53689}" srcOrd="2" destOrd="0" presId="urn:microsoft.com/office/officeart/2018/5/layout/IconCircleLabelList"/>
    <dgm:cxn modelId="{187474C8-7A5F-6A4D-B548-6986252163D9}" type="presParOf" srcId="{0478FFC1-E2A9-A546-8A0A-97BA0ECD7332}" destId="{81D184BB-5194-6547-80A6-80AD44632FB5}" srcOrd="3" destOrd="0" presId="urn:microsoft.com/office/officeart/2018/5/layout/IconCircleLabelList"/>
    <dgm:cxn modelId="{9878BB86-B7F7-B649-A7CA-CF4EA8D227DC}" type="presParOf" srcId="{5CCA6EB7-2C16-4442-9655-4A1363E5A0D6}" destId="{46CBFF5D-0144-1D41-944E-3FFFAEC738F2}" srcOrd="9" destOrd="0" presId="urn:microsoft.com/office/officeart/2018/5/layout/IconCircleLabelList"/>
    <dgm:cxn modelId="{0410B361-8264-AA41-A8B9-6E4C7442B23B}" type="presParOf" srcId="{5CCA6EB7-2C16-4442-9655-4A1363E5A0D6}" destId="{31577CEF-90F0-6847-AD35-BF5899F79B20}" srcOrd="10" destOrd="0" presId="urn:microsoft.com/office/officeart/2018/5/layout/IconCircleLabelList"/>
    <dgm:cxn modelId="{9D9A01D7-4C8C-5A47-A03A-6B02929C743D}" type="presParOf" srcId="{31577CEF-90F0-6847-AD35-BF5899F79B20}" destId="{84BE8C01-284D-A249-9CFA-447FF1A30F05}" srcOrd="0" destOrd="0" presId="urn:microsoft.com/office/officeart/2018/5/layout/IconCircleLabelList"/>
    <dgm:cxn modelId="{C63D81D7-D37C-F440-9AFE-9A4E85C7CB7E}" type="presParOf" srcId="{31577CEF-90F0-6847-AD35-BF5899F79B20}" destId="{B54F2C31-4A80-E34F-85D6-DC7236BC59EC}" srcOrd="1" destOrd="0" presId="urn:microsoft.com/office/officeart/2018/5/layout/IconCircleLabelList"/>
    <dgm:cxn modelId="{83C14434-49DA-5949-9E68-F6B54B810A35}" type="presParOf" srcId="{31577CEF-90F0-6847-AD35-BF5899F79B20}" destId="{6059ABBD-EA6C-4C40-B1B3-0BDE1010A2DF}" srcOrd="2" destOrd="0" presId="urn:microsoft.com/office/officeart/2018/5/layout/IconCircleLabelList"/>
    <dgm:cxn modelId="{AB95B718-A7D2-464B-8EEB-699D11BA6863}" type="presParOf" srcId="{31577CEF-90F0-6847-AD35-BF5899F79B20}" destId="{F55EDC28-EEB3-0944-AD57-A002075B02B9}" srcOrd="3" destOrd="0" presId="urn:microsoft.com/office/officeart/2018/5/layout/IconCircleLabelList"/>
    <dgm:cxn modelId="{444F3F90-01EF-2E42-90C1-DD28A8CA2ED1}" type="presParOf" srcId="{5CCA6EB7-2C16-4442-9655-4A1363E5A0D6}" destId="{CD81BE3E-46BB-0C42-8740-8DCB3DF13EEA}" srcOrd="11" destOrd="0" presId="urn:microsoft.com/office/officeart/2018/5/layout/IconCircleLabelList"/>
    <dgm:cxn modelId="{3B4A6FFC-CB53-0C49-95B0-ED9730D5FB2B}" type="presParOf" srcId="{5CCA6EB7-2C16-4442-9655-4A1363E5A0D6}" destId="{D3AA4A72-EFC4-8549-8C01-8FA15C09BC26}" srcOrd="12" destOrd="0" presId="urn:microsoft.com/office/officeart/2018/5/layout/IconCircleLabelList"/>
    <dgm:cxn modelId="{21DBEB75-2463-1D49-B2BB-0769A8A30755}" type="presParOf" srcId="{D3AA4A72-EFC4-8549-8C01-8FA15C09BC26}" destId="{31391E69-F646-7C47-86C9-6875ECB29289}" srcOrd="0" destOrd="0" presId="urn:microsoft.com/office/officeart/2018/5/layout/IconCircleLabelList"/>
    <dgm:cxn modelId="{3A5060F5-2B1E-714B-9FEE-7636218932CF}" type="presParOf" srcId="{D3AA4A72-EFC4-8549-8C01-8FA15C09BC26}" destId="{02B7B623-B6D8-7F4D-915A-46C51B6E97A3}" srcOrd="1" destOrd="0" presId="urn:microsoft.com/office/officeart/2018/5/layout/IconCircleLabelList"/>
    <dgm:cxn modelId="{6822ADFA-344A-1144-9A55-6D185A9DEB65}" type="presParOf" srcId="{D3AA4A72-EFC4-8549-8C01-8FA15C09BC26}" destId="{6D377E44-451F-1247-852C-F6FBDE6B1D05}" srcOrd="2" destOrd="0" presId="urn:microsoft.com/office/officeart/2018/5/layout/IconCircleLabelList"/>
    <dgm:cxn modelId="{53018738-CF86-2549-B484-A15061F0A1BC}" type="presParOf" srcId="{D3AA4A72-EFC4-8549-8C01-8FA15C09BC26}" destId="{15AC976A-39EB-DA4A-B21F-29A9BCA94391}" srcOrd="3" destOrd="0" presId="urn:microsoft.com/office/officeart/2018/5/layout/IconCircleLabelList"/>
    <dgm:cxn modelId="{EFED4C05-5DB6-2641-952F-4C11C1990552}" type="presParOf" srcId="{5CCA6EB7-2C16-4442-9655-4A1363E5A0D6}" destId="{54E0AB9A-5AD4-344E-AA9B-2850528446E4}" srcOrd="13" destOrd="0" presId="urn:microsoft.com/office/officeart/2018/5/layout/IconCircleLabelList"/>
    <dgm:cxn modelId="{3D8167CF-63D9-E64C-8B1A-8442B056591D}" type="presParOf" srcId="{5CCA6EB7-2C16-4442-9655-4A1363E5A0D6}" destId="{E3185306-0277-E64F-A2BA-CEF09FB64907}" srcOrd="14" destOrd="0" presId="urn:microsoft.com/office/officeart/2018/5/layout/IconCircleLabelList"/>
    <dgm:cxn modelId="{7287B388-86DE-BC41-82C4-DE8D4CE2B0B1}" type="presParOf" srcId="{E3185306-0277-E64F-A2BA-CEF09FB64907}" destId="{C8AFAC2E-CA9D-5248-B021-8AAD8B274681}" srcOrd="0" destOrd="0" presId="urn:microsoft.com/office/officeart/2018/5/layout/IconCircleLabelList"/>
    <dgm:cxn modelId="{E336BE87-5CAC-7D4E-8BC3-0BDC76FAC649}" type="presParOf" srcId="{E3185306-0277-E64F-A2BA-CEF09FB64907}" destId="{04264A5D-D834-4C47-A4D9-41B4A2A84FFB}" srcOrd="1" destOrd="0" presId="urn:microsoft.com/office/officeart/2018/5/layout/IconCircleLabelList"/>
    <dgm:cxn modelId="{A52740A9-DE72-1240-9E6B-9756FD88ED42}" type="presParOf" srcId="{E3185306-0277-E64F-A2BA-CEF09FB64907}" destId="{5A27AB82-9077-504C-85D0-BA65C05C4C85}" srcOrd="2" destOrd="0" presId="urn:microsoft.com/office/officeart/2018/5/layout/IconCircleLabelList"/>
    <dgm:cxn modelId="{3744F835-3FED-6645-A7B4-78EABD326494}" type="presParOf" srcId="{E3185306-0277-E64F-A2BA-CEF09FB64907}" destId="{E66CE860-9647-9C4A-9CB6-647C182A8713}" srcOrd="3" destOrd="0" presId="urn:microsoft.com/office/officeart/2018/5/layout/IconCircleLabelList"/>
    <dgm:cxn modelId="{7E032FD1-73C7-CD4D-BE91-6BC5C1C787B5}" type="presParOf" srcId="{5CCA6EB7-2C16-4442-9655-4A1363E5A0D6}" destId="{BE477ADF-721E-BE47-9A2C-5993EFA3364E}" srcOrd="15" destOrd="0" presId="urn:microsoft.com/office/officeart/2018/5/layout/IconCircleLabelList"/>
    <dgm:cxn modelId="{FEF86F48-0739-9C48-B585-49753AA43427}" type="presParOf" srcId="{5CCA6EB7-2C16-4442-9655-4A1363E5A0D6}" destId="{07EFC361-7C41-E349-85B3-931E82829699}" srcOrd="16" destOrd="0" presId="urn:microsoft.com/office/officeart/2018/5/layout/IconCircleLabelList"/>
    <dgm:cxn modelId="{10F029AC-C1D8-0447-8260-C501500DA94D}" type="presParOf" srcId="{07EFC361-7C41-E349-85B3-931E82829699}" destId="{32669FDC-999B-B74C-841B-2509040D5EA9}" srcOrd="0" destOrd="0" presId="urn:microsoft.com/office/officeart/2018/5/layout/IconCircleLabelList"/>
    <dgm:cxn modelId="{F05B9FE7-A11E-294A-B429-2CC526092C50}" type="presParOf" srcId="{07EFC361-7C41-E349-85B3-931E82829699}" destId="{703455D4-5313-0443-8855-68A18A5EF82F}" srcOrd="1" destOrd="0" presId="urn:microsoft.com/office/officeart/2018/5/layout/IconCircleLabelList"/>
    <dgm:cxn modelId="{36F80E7E-CE28-394F-8D2C-0E2D5652ED87}" type="presParOf" srcId="{07EFC361-7C41-E349-85B3-931E82829699}" destId="{23B7A3C8-85AC-314E-A1FB-FF5FEDC647B8}" srcOrd="2" destOrd="0" presId="urn:microsoft.com/office/officeart/2018/5/layout/IconCircleLabelList"/>
    <dgm:cxn modelId="{32CD3E4D-0190-7541-8971-90EFC2B198D9}" type="presParOf" srcId="{07EFC361-7C41-E349-85B3-931E82829699}" destId="{20EB63B7-8069-B04E-A538-1361203C9DE9}" srcOrd="3" destOrd="0" presId="urn:microsoft.com/office/officeart/2018/5/layout/IconCircleLabelList"/>
    <dgm:cxn modelId="{C315012A-2C5F-4A45-9EDF-7D224ACE5553}" type="presParOf" srcId="{5CCA6EB7-2C16-4442-9655-4A1363E5A0D6}" destId="{011DFB6A-0B27-3648-B86D-5468DD0E8A8E}" srcOrd="17" destOrd="0" presId="urn:microsoft.com/office/officeart/2018/5/layout/IconCircleLabelList"/>
    <dgm:cxn modelId="{04C3AED7-7F05-994B-8B3B-4DF6518A20F7}" type="presParOf" srcId="{5CCA6EB7-2C16-4442-9655-4A1363E5A0D6}" destId="{5E454549-8D23-574D-B97B-0115D10E662D}" srcOrd="18" destOrd="0" presId="urn:microsoft.com/office/officeart/2018/5/layout/IconCircleLabelList"/>
    <dgm:cxn modelId="{E2401367-8A06-6241-B3CE-203E7D8E3168}" type="presParOf" srcId="{5E454549-8D23-574D-B97B-0115D10E662D}" destId="{F9846117-539C-7E4B-8D60-A2EBD2C6F204}" srcOrd="0" destOrd="0" presId="urn:microsoft.com/office/officeart/2018/5/layout/IconCircleLabelList"/>
    <dgm:cxn modelId="{9D16CE0D-0B89-FE46-A853-26787DB27C5C}" type="presParOf" srcId="{5E454549-8D23-574D-B97B-0115D10E662D}" destId="{7CB8D0F7-4560-154A-9644-5349CCC3EB7C}" srcOrd="1" destOrd="0" presId="urn:microsoft.com/office/officeart/2018/5/layout/IconCircleLabelList"/>
    <dgm:cxn modelId="{1BC81820-0DF7-0A4A-A471-85FDF14CB7F0}" type="presParOf" srcId="{5E454549-8D23-574D-B97B-0115D10E662D}" destId="{0107D8B8-D7E3-824F-92D6-92F65C96DB79}" srcOrd="2" destOrd="0" presId="urn:microsoft.com/office/officeart/2018/5/layout/IconCircleLabelList"/>
    <dgm:cxn modelId="{1DA5E808-EA26-2043-96E8-BFDEAF9E1845}" type="presParOf" srcId="{5E454549-8D23-574D-B97B-0115D10E662D}" destId="{23EE0E4E-A88E-F84E-9DA0-AC3D327DE0C6}" srcOrd="3" destOrd="0" presId="urn:microsoft.com/office/officeart/2018/5/layout/IconCircleLabelList"/>
  </dgm:cxnLst>
  <dgm:bg>
    <a:gradFill flip="none" rotWithShape="1">
      <a:gsLst>
        <a:gs pos="0">
          <a:schemeClr val="bg2">
            <a:lumMod val="75000"/>
            <a:tint val="66000"/>
            <a:satMod val="160000"/>
          </a:schemeClr>
        </a:gs>
        <a:gs pos="50000">
          <a:schemeClr val="bg2">
            <a:lumMod val="75000"/>
            <a:tint val="44500"/>
            <a:satMod val="160000"/>
          </a:schemeClr>
        </a:gs>
        <a:gs pos="100000">
          <a:schemeClr val="bg2">
            <a:lumMod val="75000"/>
            <a:tint val="23500"/>
            <a:satMod val="1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6C30C-D63B-0A49-B727-5B07A5894E30}" type="doc">
      <dgm:prSet loTypeId="urn:microsoft.com/office/officeart/2005/8/layout/venn2" loCatId="matrix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0DCB0600-77DB-7C4D-8E5C-6140D63A0BAC}">
      <dgm:prSet/>
      <dgm:spPr/>
      <dgm:t>
        <a:bodyPr/>
        <a:lstStyle/>
        <a:p>
          <a:r>
            <a:rPr lang="en-IN" dirty="0"/>
            <a:t>Inflammatory</a:t>
          </a:r>
        </a:p>
      </dgm:t>
    </dgm:pt>
    <dgm:pt modelId="{C0DFF138-1C71-B243-99F6-FB4361BFC643}" type="parTrans" cxnId="{01C14CB3-3CB0-E641-951F-86D0FE31C090}">
      <dgm:prSet/>
      <dgm:spPr/>
      <dgm:t>
        <a:bodyPr/>
        <a:lstStyle/>
        <a:p>
          <a:endParaRPr lang="en-GB"/>
        </a:p>
      </dgm:t>
    </dgm:pt>
    <dgm:pt modelId="{0DE921D1-1F31-1E4A-A0F6-FB5F8362B73F}" type="sibTrans" cxnId="{01C14CB3-3CB0-E641-951F-86D0FE31C090}">
      <dgm:prSet/>
      <dgm:spPr/>
      <dgm:t>
        <a:bodyPr/>
        <a:lstStyle/>
        <a:p>
          <a:endParaRPr lang="en-GB"/>
        </a:p>
      </dgm:t>
    </dgm:pt>
    <dgm:pt modelId="{24064E0C-63B9-EF4A-9F40-A690949E7BF0}">
      <dgm:prSet/>
      <dgm:spPr>
        <a:solidFill>
          <a:schemeClr val="accent2"/>
        </a:solidFill>
      </dgm:spPr>
      <dgm:t>
        <a:bodyPr/>
        <a:lstStyle/>
        <a:p>
          <a:r>
            <a:rPr lang="en-IN" dirty="0"/>
            <a:t>Fibrotic</a:t>
          </a:r>
        </a:p>
      </dgm:t>
    </dgm:pt>
    <dgm:pt modelId="{283B1867-ECF4-C74F-8583-7CDAE6FFA17E}" type="parTrans" cxnId="{9B23D826-C782-5945-80E4-F6F32203C0FB}">
      <dgm:prSet/>
      <dgm:spPr/>
      <dgm:t>
        <a:bodyPr/>
        <a:lstStyle/>
        <a:p>
          <a:endParaRPr lang="en-GB"/>
        </a:p>
      </dgm:t>
    </dgm:pt>
    <dgm:pt modelId="{3D6D51F4-3D27-1744-9729-7BF98B5EA2CF}" type="sibTrans" cxnId="{9B23D826-C782-5945-80E4-F6F32203C0FB}">
      <dgm:prSet/>
      <dgm:spPr/>
      <dgm:t>
        <a:bodyPr/>
        <a:lstStyle/>
        <a:p>
          <a:endParaRPr lang="en-GB"/>
        </a:p>
      </dgm:t>
    </dgm:pt>
    <dgm:pt modelId="{00120FBC-5CB8-8C49-9B06-FB6DB03BA990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IN" dirty="0"/>
            <a:t>Mixed Inflammatory Fibrotic</a:t>
          </a:r>
        </a:p>
      </dgm:t>
    </dgm:pt>
    <dgm:pt modelId="{3E142C68-B15A-1543-877B-374412004C8D}" type="parTrans" cxnId="{D92B8BF0-2922-6442-ACD0-9EA46A511D75}">
      <dgm:prSet/>
      <dgm:spPr/>
      <dgm:t>
        <a:bodyPr/>
        <a:lstStyle/>
        <a:p>
          <a:endParaRPr lang="en-GB"/>
        </a:p>
      </dgm:t>
    </dgm:pt>
    <dgm:pt modelId="{26107A81-CD4C-1140-9945-4EC6856CE240}" type="sibTrans" cxnId="{D92B8BF0-2922-6442-ACD0-9EA46A511D75}">
      <dgm:prSet/>
      <dgm:spPr/>
      <dgm:t>
        <a:bodyPr/>
        <a:lstStyle/>
        <a:p>
          <a:endParaRPr lang="en-GB"/>
        </a:p>
      </dgm:t>
    </dgm:pt>
    <dgm:pt modelId="{AABF70BF-03B0-194C-AEB4-BDDE3A906D75}" type="pres">
      <dgm:prSet presAssocID="{C236C30C-D63B-0A49-B727-5B07A5894E30}" presName="Name0" presStyleCnt="0">
        <dgm:presLayoutVars>
          <dgm:chMax val="7"/>
          <dgm:resizeHandles val="exact"/>
        </dgm:presLayoutVars>
      </dgm:prSet>
      <dgm:spPr/>
    </dgm:pt>
    <dgm:pt modelId="{D26E5CA2-0394-7340-9A92-8F0EB8294743}" type="pres">
      <dgm:prSet presAssocID="{C236C30C-D63B-0A49-B727-5B07A5894E30}" presName="comp1" presStyleCnt="0"/>
      <dgm:spPr/>
    </dgm:pt>
    <dgm:pt modelId="{2882AC88-33FD-E645-AE86-BEADB328D7F8}" type="pres">
      <dgm:prSet presAssocID="{C236C30C-D63B-0A49-B727-5B07A5894E30}" presName="circle1" presStyleLbl="node1" presStyleIdx="0" presStyleCnt="3"/>
      <dgm:spPr/>
    </dgm:pt>
    <dgm:pt modelId="{FC62918B-616A-294A-B222-47B019FB2F24}" type="pres">
      <dgm:prSet presAssocID="{C236C30C-D63B-0A49-B727-5B07A5894E30}" presName="c1text" presStyleLbl="node1" presStyleIdx="0" presStyleCnt="3">
        <dgm:presLayoutVars>
          <dgm:bulletEnabled val="1"/>
        </dgm:presLayoutVars>
      </dgm:prSet>
      <dgm:spPr/>
    </dgm:pt>
    <dgm:pt modelId="{2292181D-ABB2-2047-BB54-99173117E4AB}" type="pres">
      <dgm:prSet presAssocID="{C236C30C-D63B-0A49-B727-5B07A5894E30}" presName="comp2" presStyleCnt="0"/>
      <dgm:spPr/>
    </dgm:pt>
    <dgm:pt modelId="{5F654984-89C6-8D43-B06F-F6925E8CBF4F}" type="pres">
      <dgm:prSet presAssocID="{C236C30C-D63B-0A49-B727-5B07A5894E30}" presName="circle2" presStyleLbl="node1" presStyleIdx="1" presStyleCnt="3"/>
      <dgm:spPr/>
    </dgm:pt>
    <dgm:pt modelId="{7DDBD1F1-B577-FC4F-BB2E-DD8CFB9ADE62}" type="pres">
      <dgm:prSet presAssocID="{C236C30C-D63B-0A49-B727-5B07A5894E30}" presName="c2text" presStyleLbl="node1" presStyleIdx="1" presStyleCnt="3">
        <dgm:presLayoutVars>
          <dgm:bulletEnabled val="1"/>
        </dgm:presLayoutVars>
      </dgm:prSet>
      <dgm:spPr/>
    </dgm:pt>
    <dgm:pt modelId="{1372C93E-49EB-FE43-A92A-0BDFFD48EC82}" type="pres">
      <dgm:prSet presAssocID="{C236C30C-D63B-0A49-B727-5B07A5894E30}" presName="comp3" presStyleCnt="0"/>
      <dgm:spPr/>
    </dgm:pt>
    <dgm:pt modelId="{83A985EF-EEF6-F543-9A81-DD28C2110581}" type="pres">
      <dgm:prSet presAssocID="{C236C30C-D63B-0A49-B727-5B07A5894E30}" presName="circle3" presStyleLbl="node1" presStyleIdx="2" presStyleCnt="3"/>
      <dgm:spPr/>
    </dgm:pt>
    <dgm:pt modelId="{D98B1BAE-B194-7044-B8FD-B1E15E6B01FD}" type="pres">
      <dgm:prSet presAssocID="{C236C30C-D63B-0A49-B727-5B07A5894E30}" presName="c3text" presStyleLbl="node1" presStyleIdx="2" presStyleCnt="3">
        <dgm:presLayoutVars>
          <dgm:bulletEnabled val="1"/>
        </dgm:presLayoutVars>
      </dgm:prSet>
      <dgm:spPr/>
    </dgm:pt>
  </dgm:ptLst>
  <dgm:cxnLst>
    <dgm:cxn modelId="{1F29C703-EC44-0B44-B5AC-42004FFD32AF}" type="presOf" srcId="{0DCB0600-77DB-7C4D-8E5C-6140D63A0BAC}" destId="{FC62918B-616A-294A-B222-47B019FB2F24}" srcOrd="1" destOrd="0" presId="urn:microsoft.com/office/officeart/2005/8/layout/venn2"/>
    <dgm:cxn modelId="{D4F87D18-5B90-944D-A424-B14C9C7E65EF}" type="presOf" srcId="{24064E0C-63B9-EF4A-9F40-A690949E7BF0}" destId="{7DDBD1F1-B577-FC4F-BB2E-DD8CFB9ADE62}" srcOrd="1" destOrd="0" presId="urn:microsoft.com/office/officeart/2005/8/layout/venn2"/>
    <dgm:cxn modelId="{9B23D826-C782-5945-80E4-F6F32203C0FB}" srcId="{C236C30C-D63B-0A49-B727-5B07A5894E30}" destId="{24064E0C-63B9-EF4A-9F40-A690949E7BF0}" srcOrd="1" destOrd="0" parTransId="{283B1867-ECF4-C74F-8583-7CDAE6FFA17E}" sibTransId="{3D6D51F4-3D27-1744-9729-7BF98B5EA2CF}"/>
    <dgm:cxn modelId="{2881D52D-2778-1F46-A56F-5F5ECC766700}" type="presOf" srcId="{00120FBC-5CB8-8C49-9B06-FB6DB03BA990}" destId="{D98B1BAE-B194-7044-B8FD-B1E15E6B01FD}" srcOrd="1" destOrd="0" presId="urn:microsoft.com/office/officeart/2005/8/layout/venn2"/>
    <dgm:cxn modelId="{924DE13C-3B54-094E-8957-036044B1E926}" type="presOf" srcId="{0DCB0600-77DB-7C4D-8E5C-6140D63A0BAC}" destId="{2882AC88-33FD-E645-AE86-BEADB328D7F8}" srcOrd="0" destOrd="0" presId="urn:microsoft.com/office/officeart/2005/8/layout/venn2"/>
    <dgm:cxn modelId="{D71C2246-5AFB-B64D-9CDC-CADBB15A6525}" type="presOf" srcId="{C236C30C-D63B-0A49-B727-5B07A5894E30}" destId="{AABF70BF-03B0-194C-AEB4-BDDE3A906D75}" srcOrd="0" destOrd="0" presId="urn:microsoft.com/office/officeart/2005/8/layout/venn2"/>
    <dgm:cxn modelId="{56AA6170-BABD-9A42-A730-5FEB0F6236A3}" type="presOf" srcId="{24064E0C-63B9-EF4A-9F40-A690949E7BF0}" destId="{5F654984-89C6-8D43-B06F-F6925E8CBF4F}" srcOrd="0" destOrd="0" presId="urn:microsoft.com/office/officeart/2005/8/layout/venn2"/>
    <dgm:cxn modelId="{EB293C80-A7C6-0D46-B82E-09A857A1B80A}" type="presOf" srcId="{00120FBC-5CB8-8C49-9B06-FB6DB03BA990}" destId="{83A985EF-EEF6-F543-9A81-DD28C2110581}" srcOrd="0" destOrd="0" presId="urn:microsoft.com/office/officeart/2005/8/layout/venn2"/>
    <dgm:cxn modelId="{01C14CB3-3CB0-E641-951F-86D0FE31C090}" srcId="{C236C30C-D63B-0A49-B727-5B07A5894E30}" destId="{0DCB0600-77DB-7C4D-8E5C-6140D63A0BAC}" srcOrd="0" destOrd="0" parTransId="{C0DFF138-1C71-B243-99F6-FB4361BFC643}" sibTransId="{0DE921D1-1F31-1E4A-A0F6-FB5F8362B73F}"/>
    <dgm:cxn modelId="{D92B8BF0-2922-6442-ACD0-9EA46A511D75}" srcId="{C236C30C-D63B-0A49-B727-5B07A5894E30}" destId="{00120FBC-5CB8-8C49-9B06-FB6DB03BA990}" srcOrd="2" destOrd="0" parTransId="{3E142C68-B15A-1543-877B-374412004C8D}" sibTransId="{26107A81-CD4C-1140-9945-4EC6856CE240}"/>
    <dgm:cxn modelId="{B437A434-8613-6241-AC9F-9CAD5D9374E1}" type="presParOf" srcId="{AABF70BF-03B0-194C-AEB4-BDDE3A906D75}" destId="{D26E5CA2-0394-7340-9A92-8F0EB8294743}" srcOrd="0" destOrd="0" presId="urn:microsoft.com/office/officeart/2005/8/layout/venn2"/>
    <dgm:cxn modelId="{92E844FF-7B4B-9D45-9256-1F81B9AC3266}" type="presParOf" srcId="{D26E5CA2-0394-7340-9A92-8F0EB8294743}" destId="{2882AC88-33FD-E645-AE86-BEADB328D7F8}" srcOrd="0" destOrd="0" presId="urn:microsoft.com/office/officeart/2005/8/layout/venn2"/>
    <dgm:cxn modelId="{AC4D6EDA-7C89-E744-A76D-30799CF219DD}" type="presParOf" srcId="{D26E5CA2-0394-7340-9A92-8F0EB8294743}" destId="{FC62918B-616A-294A-B222-47B019FB2F24}" srcOrd="1" destOrd="0" presId="urn:microsoft.com/office/officeart/2005/8/layout/venn2"/>
    <dgm:cxn modelId="{0EE69C8E-E218-8A48-B813-3ECF39412F95}" type="presParOf" srcId="{AABF70BF-03B0-194C-AEB4-BDDE3A906D75}" destId="{2292181D-ABB2-2047-BB54-99173117E4AB}" srcOrd="1" destOrd="0" presId="urn:microsoft.com/office/officeart/2005/8/layout/venn2"/>
    <dgm:cxn modelId="{8BDBAD66-3D15-4C4A-8266-329F5E95B9BE}" type="presParOf" srcId="{2292181D-ABB2-2047-BB54-99173117E4AB}" destId="{5F654984-89C6-8D43-B06F-F6925E8CBF4F}" srcOrd="0" destOrd="0" presId="urn:microsoft.com/office/officeart/2005/8/layout/venn2"/>
    <dgm:cxn modelId="{051AB57E-AE7D-F24D-8052-79BA1B6DB136}" type="presParOf" srcId="{2292181D-ABB2-2047-BB54-99173117E4AB}" destId="{7DDBD1F1-B577-FC4F-BB2E-DD8CFB9ADE62}" srcOrd="1" destOrd="0" presId="urn:microsoft.com/office/officeart/2005/8/layout/venn2"/>
    <dgm:cxn modelId="{C16F9107-53B9-5343-939C-709E4140F9C9}" type="presParOf" srcId="{AABF70BF-03B0-194C-AEB4-BDDE3A906D75}" destId="{1372C93E-49EB-FE43-A92A-0BDFFD48EC82}" srcOrd="2" destOrd="0" presId="urn:microsoft.com/office/officeart/2005/8/layout/venn2"/>
    <dgm:cxn modelId="{7AFA5B66-3979-F942-B0DB-75EF8F32D8CD}" type="presParOf" srcId="{1372C93E-49EB-FE43-A92A-0BDFFD48EC82}" destId="{83A985EF-EEF6-F543-9A81-DD28C2110581}" srcOrd="0" destOrd="0" presId="urn:microsoft.com/office/officeart/2005/8/layout/venn2"/>
    <dgm:cxn modelId="{66C9B51B-971E-B447-825F-40147AB51968}" type="presParOf" srcId="{1372C93E-49EB-FE43-A92A-0BDFFD48EC82}" destId="{D98B1BAE-B194-7044-B8FD-B1E15E6B01F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F83B6F-A53E-014B-BBA0-EB294A01B76B}" type="doc">
      <dgm:prSet loTypeId="urn:microsoft.com/office/officeart/2005/8/layout/gear1" loCatId="" qsTypeId="urn:microsoft.com/office/officeart/2005/8/quickstyle/simple1" qsCatId="simple" csTypeId="urn:microsoft.com/office/officeart/2005/8/colors/accent1_3" csCatId="accent1" phldr="1"/>
      <dgm:spPr/>
    </dgm:pt>
    <dgm:pt modelId="{784F0D9E-0623-AF42-B2C8-060F74980555}">
      <dgm:prSet phldrT="[Text]" custT="1"/>
      <dgm:spPr/>
      <dgm:t>
        <a:bodyPr/>
        <a:lstStyle/>
        <a:p>
          <a:r>
            <a:rPr lang="en-GB" sz="1200" dirty="0"/>
            <a:t>Steroids</a:t>
          </a:r>
        </a:p>
      </dgm:t>
    </dgm:pt>
    <dgm:pt modelId="{1510B53C-551E-6E43-95A3-E17533E4A20D}" type="parTrans" cxnId="{93837AEF-1634-764E-99B8-FCC5A39C3AC6}">
      <dgm:prSet/>
      <dgm:spPr/>
      <dgm:t>
        <a:bodyPr/>
        <a:lstStyle/>
        <a:p>
          <a:endParaRPr lang="en-GB" sz="1200"/>
        </a:p>
      </dgm:t>
    </dgm:pt>
    <dgm:pt modelId="{7D54471D-1D4C-4745-A1F2-467959121DDD}" type="sibTrans" cxnId="{93837AEF-1634-764E-99B8-FCC5A39C3AC6}">
      <dgm:prSet/>
      <dgm:spPr/>
      <dgm:t>
        <a:bodyPr/>
        <a:lstStyle/>
        <a:p>
          <a:endParaRPr lang="en-GB" sz="1200"/>
        </a:p>
      </dgm:t>
    </dgm:pt>
    <dgm:pt modelId="{79284C03-4152-D645-9A6A-A96FD82EA17B}">
      <dgm:prSet phldrT="[Text]" custT="1"/>
      <dgm:spPr/>
      <dgm:t>
        <a:bodyPr/>
        <a:lstStyle/>
        <a:p>
          <a:r>
            <a:rPr lang="en-GB" sz="1100" dirty="0"/>
            <a:t>Anti-</a:t>
          </a:r>
          <a:r>
            <a:rPr lang="en-GB" sz="1100" dirty="0" err="1"/>
            <a:t>Fibrotics</a:t>
          </a:r>
          <a:endParaRPr lang="en-GB" sz="1100" dirty="0"/>
        </a:p>
      </dgm:t>
    </dgm:pt>
    <dgm:pt modelId="{99148714-04A2-F84F-8849-87C252A64708}" type="parTrans" cxnId="{90264E92-3AB4-9F48-93B6-EC3076AC4F7C}">
      <dgm:prSet/>
      <dgm:spPr/>
      <dgm:t>
        <a:bodyPr/>
        <a:lstStyle/>
        <a:p>
          <a:endParaRPr lang="en-GB" sz="1200"/>
        </a:p>
      </dgm:t>
    </dgm:pt>
    <dgm:pt modelId="{8D5035FE-EF2C-4F48-A21D-E03A59E6BE53}" type="sibTrans" cxnId="{90264E92-3AB4-9F48-93B6-EC3076AC4F7C}">
      <dgm:prSet/>
      <dgm:spPr/>
      <dgm:t>
        <a:bodyPr/>
        <a:lstStyle/>
        <a:p>
          <a:endParaRPr lang="en-GB" sz="1200"/>
        </a:p>
      </dgm:t>
    </dgm:pt>
    <dgm:pt modelId="{FCE146B6-548D-5447-AC13-38C0DF1A82B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GB" sz="1050" dirty="0"/>
            <a:t>Immunosuppressives</a:t>
          </a:r>
        </a:p>
      </dgm:t>
    </dgm:pt>
    <dgm:pt modelId="{452F9684-E8AB-7C4E-BEFC-F923421D075C}" type="parTrans" cxnId="{931AC1B7-22A4-7545-9F5B-9F716CC46342}">
      <dgm:prSet/>
      <dgm:spPr/>
      <dgm:t>
        <a:bodyPr/>
        <a:lstStyle/>
        <a:p>
          <a:endParaRPr lang="en-GB" sz="1200"/>
        </a:p>
      </dgm:t>
    </dgm:pt>
    <dgm:pt modelId="{D39315F3-912C-9A45-B5D3-33F5F204573F}" type="sibTrans" cxnId="{931AC1B7-22A4-7545-9F5B-9F716CC46342}">
      <dgm:prSet/>
      <dgm:spPr/>
      <dgm:t>
        <a:bodyPr/>
        <a:lstStyle/>
        <a:p>
          <a:endParaRPr lang="en-GB" sz="1200"/>
        </a:p>
      </dgm:t>
    </dgm:pt>
    <dgm:pt modelId="{58BE76C4-0F20-0449-9778-DB33D65F4C2D}" type="pres">
      <dgm:prSet presAssocID="{6BF83B6F-A53E-014B-BBA0-EB294A01B76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526EEA9-9C1B-5644-A285-0A9909B643C5}" type="pres">
      <dgm:prSet presAssocID="{FCE146B6-548D-5447-AC13-38C0DF1A82BD}" presName="gear1" presStyleLbl="node1" presStyleIdx="0" presStyleCnt="3">
        <dgm:presLayoutVars>
          <dgm:chMax val="1"/>
          <dgm:bulletEnabled val="1"/>
        </dgm:presLayoutVars>
      </dgm:prSet>
      <dgm:spPr/>
    </dgm:pt>
    <dgm:pt modelId="{9C42CB0C-951E-E44F-9A4B-90A22FB1309E}" type="pres">
      <dgm:prSet presAssocID="{FCE146B6-548D-5447-AC13-38C0DF1A82BD}" presName="gear1srcNode" presStyleLbl="node1" presStyleIdx="0" presStyleCnt="3"/>
      <dgm:spPr/>
    </dgm:pt>
    <dgm:pt modelId="{763DF969-80A1-3B46-B313-7C5758F5BABD}" type="pres">
      <dgm:prSet presAssocID="{FCE146B6-548D-5447-AC13-38C0DF1A82BD}" presName="gear1dstNode" presStyleLbl="node1" presStyleIdx="0" presStyleCnt="3"/>
      <dgm:spPr/>
    </dgm:pt>
    <dgm:pt modelId="{13EED0CD-4059-584C-B39B-3A89B15EBD83}" type="pres">
      <dgm:prSet presAssocID="{784F0D9E-0623-AF42-B2C8-060F74980555}" presName="gear2" presStyleLbl="node1" presStyleIdx="1" presStyleCnt="3">
        <dgm:presLayoutVars>
          <dgm:chMax val="1"/>
          <dgm:bulletEnabled val="1"/>
        </dgm:presLayoutVars>
      </dgm:prSet>
      <dgm:spPr/>
    </dgm:pt>
    <dgm:pt modelId="{8F4E3FE3-78A4-654B-B138-294C5D4E3745}" type="pres">
      <dgm:prSet presAssocID="{784F0D9E-0623-AF42-B2C8-060F74980555}" presName="gear2srcNode" presStyleLbl="node1" presStyleIdx="1" presStyleCnt="3"/>
      <dgm:spPr/>
    </dgm:pt>
    <dgm:pt modelId="{38CC813E-066C-9342-B1EB-D1A2A959835C}" type="pres">
      <dgm:prSet presAssocID="{784F0D9E-0623-AF42-B2C8-060F74980555}" presName="gear2dstNode" presStyleLbl="node1" presStyleIdx="1" presStyleCnt="3"/>
      <dgm:spPr/>
    </dgm:pt>
    <dgm:pt modelId="{CAF01EBF-ED5F-1047-9064-08254AB792AA}" type="pres">
      <dgm:prSet presAssocID="{79284C03-4152-D645-9A6A-A96FD82EA17B}" presName="gear3" presStyleLbl="node1" presStyleIdx="2" presStyleCnt="3"/>
      <dgm:spPr/>
    </dgm:pt>
    <dgm:pt modelId="{520B9EC4-0E15-CE4C-BD04-0A35F5708CDE}" type="pres">
      <dgm:prSet presAssocID="{79284C03-4152-D645-9A6A-A96FD82EA17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8C46E4A-E035-9C4E-AF78-95D6BD86804D}" type="pres">
      <dgm:prSet presAssocID="{79284C03-4152-D645-9A6A-A96FD82EA17B}" presName="gear3srcNode" presStyleLbl="node1" presStyleIdx="2" presStyleCnt="3"/>
      <dgm:spPr/>
    </dgm:pt>
    <dgm:pt modelId="{4C040C6C-58CA-364B-8225-0D3276A10EA4}" type="pres">
      <dgm:prSet presAssocID="{79284C03-4152-D645-9A6A-A96FD82EA17B}" presName="gear3dstNode" presStyleLbl="node1" presStyleIdx="2" presStyleCnt="3"/>
      <dgm:spPr/>
    </dgm:pt>
    <dgm:pt modelId="{8ED3289C-049F-434C-BE7B-E69A2D5403D7}" type="pres">
      <dgm:prSet presAssocID="{D39315F3-912C-9A45-B5D3-33F5F204573F}" presName="connector1" presStyleLbl="sibTrans2D1" presStyleIdx="0" presStyleCnt="3"/>
      <dgm:spPr/>
    </dgm:pt>
    <dgm:pt modelId="{B580ECB6-795E-334E-99A0-B1B3EEAE2E52}" type="pres">
      <dgm:prSet presAssocID="{7D54471D-1D4C-4745-A1F2-467959121DDD}" presName="connector2" presStyleLbl="sibTrans2D1" presStyleIdx="1" presStyleCnt="3"/>
      <dgm:spPr/>
    </dgm:pt>
    <dgm:pt modelId="{308733DA-90FB-CA42-8567-1E3390ECDDCF}" type="pres">
      <dgm:prSet presAssocID="{8D5035FE-EF2C-4F48-A21D-E03A59E6BE53}" presName="connector3" presStyleLbl="sibTrans2D1" presStyleIdx="2" presStyleCnt="3"/>
      <dgm:spPr/>
    </dgm:pt>
  </dgm:ptLst>
  <dgm:cxnLst>
    <dgm:cxn modelId="{BAA5F712-50EF-3B44-852E-DE413F27680C}" type="presOf" srcId="{784F0D9E-0623-AF42-B2C8-060F74980555}" destId="{38CC813E-066C-9342-B1EB-D1A2A959835C}" srcOrd="2" destOrd="0" presId="urn:microsoft.com/office/officeart/2005/8/layout/gear1"/>
    <dgm:cxn modelId="{81A61743-3682-6648-963B-5F9F8F9EEB3D}" type="presOf" srcId="{79284C03-4152-D645-9A6A-A96FD82EA17B}" destId="{C8C46E4A-E035-9C4E-AF78-95D6BD86804D}" srcOrd="2" destOrd="0" presId="urn:microsoft.com/office/officeart/2005/8/layout/gear1"/>
    <dgm:cxn modelId="{F9210D4B-D128-2445-A10F-275A808C4987}" type="presOf" srcId="{FCE146B6-548D-5447-AC13-38C0DF1A82BD}" destId="{763DF969-80A1-3B46-B313-7C5758F5BABD}" srcOrd="2" destOrd="0" presId="urn:microsoft.com/office/officeart/2005/8/layout/gear1"/>
    <dgm:cxn modelId="{D4918A58-F02E-DC40-BF9A-7044C1ABD3F9}" type="presOf" srcId="{7D54471D-1D4C-4745-A1F2-467959121DDD}" destId="{B580ECB6-795E-334E-99A0-B1B3EEAE2E52}" srcOrd="0" destOrd="0" presId="urn:microsoft.com/office/officeart/2005/8/layout/gear1"/>
    <dgm:cxn modelId="{8CEFB45B-2CB2-C74C-97C3-36B453C30402}" type="presOf" srcId="{FCE146B6-548D-5447-AC13-38C0DF1A82BD}" destId="{1526EEA9-9C1B-5644-A285-0A9909B643C5}" srcOrd="0" destOrd="0" presId="urn:microsoft.com/office/officeart/2005/8/layout/gear1"/>
    <dgm:cxn modelId="{4A6A8563-1C07-654E-9E45-4555BE9E770D}" type="presOf" srcId="{784F0D9E-0623-AF42-B2C8-060F74980555}" destId="{13EED0CD-4059-584C-B39B-3A89B15EBD83}" srcOrd="0" destOrd="0" presId="urn:microsoft.com/office/officeart/2005/8/layout/gear1"/>
    <dgm:cxn modelId="{F234E664-366F-CD48-994D-C536115E9461}" type="presOf" srcId="{79284C03-4152-D645-9A6A-A96FD82EA17B}" destId="{520B9EC4-0E15-CE4C-BD04-0A35F5708CDE}" srcOrd="1" destOrd="0" presId="urn:microsoft.com/office/officeart/2005/8/layout/gear1"/>
    <dgm:cxn modelId="{6093BA7B-36E6-8A4E-A178-C026085FCDB3}" type="presOf" srcId="{D39315F3-912C-9A45-B5D3-33F5F204573F}" destId="{8ED3289C-049F-434C-BE7B-E69A2D5403D7}" srcOrd="0" destOrd="0" presId="urn:microsoft.com/office/officeart/2005/8/layout/gear1"/>
    <dgm:cxn modelId="{90264E92-3AB4-9F48-93B6-EC3076AC4F7C}" srcId="{6BF83B6F-A53E-014B-BBA0-EB294A01B76B}" destId="{79284C03-4152-D645-9A6A-A96FD82EA17B}" srcOrd="2" destOrd="0" parTransId="{99148714-04A2-F84F-8849-87C252A64708}" sibTransId="{8D5035FE-EF2C-4F48-A21D-E03A59E6BE53}"/>
    <dgm:cxn modelId="{824759A1-14AB-3F42-B9C1-FB8720F49B21}" type="presOf" srcId="{784F0D9E-0623-AF42-B2C8-060F74980555}" destId="{8F4E3FE3-78A4-654B-B138-294C5D4E3745}" srcOrd="1" destOrd="0" presId="urn:microsoft.com/office/officeart/2005/8/layout/gear1"/>
    <dgm:cxn modelId="{B0C049A3-C6CA-9A4B-BAAE-056022366365}" type="presOf" srcId="{79284C03-4152-D645-9A6A-A96FD82EA17B}" destId="{4C040C6C-58CA-364B-8225-0D3276A10EA4}" srcOrd="3" destOrd="0" presId="urn:microsoft.com/office/officeart/2005/8/layout/gear1"/>
    <dgm:cxn modelId="{A5C1CBA8-72A1-7B4C-88D8-46CB7ABC7636}" type="presOf" srcId="{8D5035FE-EF2C-4F48-A21D-E03A59E6BE53}" destId="{308733DA-90FB-CA42-8567-1E3390ECDDCF}" srcOrd="0" destOrd="0" presId="urn:microsoft.com/office/officeart/2005/8/layout/gear1"/>
    <dgm:cxn modelId="{931AC1B7-22A4-7545-9F5B-9F716CC46342}" srcId="{6BF83B6F-A53E-014B-BBA0-EB294A01B76B}" destId="{FCE146B6-548D-5447-AC13-38C0DF1A82BD}" srcOrd="0" destOrd="0" parTransId="{452F9684-E8AB-7C4E-BEFC-F923421D075C}" sibTransId="{D39315F3-912C-9A45-B5D3-33F5F204573F}"/>
    <dgm:cxn modelId="{DC9112C9-FEDA-3C44-948B-B722E72DE9F7}" type="presOf" srcId="{79284C03-4152-D645-9A6A-A96FD82EA17B}" destId="{CAF01EBF-ED5F-1047-9064-08254AB792AA}" srcOrd="0" destOrd="0" presId="urn:microsoft.com/office/officeart/2005/8/layout/gear1"/>
    <dgm:cxn modelId="{0ECA05CD-AD52-7A42-9916-03E0E0A0B73B}" type="presOf" srcId="{FCE146B6-548D-5447-AC13-38C0DF1A82BD}" destId="{9C42CB0C-951E-E44F-9A4B-90A22FB1309E}" srcOrd="1" destOrd="0" presId="urn:microsoft.com/office/officeart/2005/8/layout/gear1"/>
    <dgm:cxn modelId="{B90946CE-30D3-0E46-9E28-B2FE350762D5}" type="presOf" srcId="{6BF83B6F-A53E-014B-BBA0-EB294A01B76B}" destId="{58BE76C4-0F20-0449-9778-DB33D65F4C2D}" srcOrd="0" destOrd="0" presId="urn:microsoft.com/office/officeart/2005/8/layout/gear1"/>
    <dgm:cxn modelId="{93837AEF-1634-764E-99B8-FCC5A39C3AC6}" srcId="{6BF83B6F-A53E-014B-BBA0-EB294A01B76B}" destId="{784F0D9E-0623-AF42-B2C8-060F74980555}" srcOrd="1" destOrd="0" parTransId="{1510B53C-551E-6E43-95A3-E17533E4A20D}" sibTransId="{7D54471D-1D4C-4745-A1F2-467959121DDD}"/>
    <dgm:cxn modelId="{BE6000B7-F421-9D4E-934B-A344C370E7F5}" type="presParOf" srcId="{58BE76C4-0F20-0449-9778-DB33D65F4C2D}" destId="{1526EEA9-9C1B-5644-A285-0A9909B643C5}" srcOrd="0" destOrd="0" presId="urn:microsoft.com/office/officeart/2005/8/layout/gear1"/>
    <dgm:cxn modelId="{A635A833-1B3C-A946-8578-58D10B8FA017}" type="presParOf" srcId="{58BE76C4-0F20-0449-9778-DB33D65F4C2D}" destId="{9C42CB0C-951E-E44F-9A4B-90A22FB1309E}" srcOrd="1" destOrd="0" presId="urn:microsoft.com/office/officeart/2005/8/layout/gear1"/>
    <dgm:cxn modelId="{F545A76E-9A72-2E4C-AEE8-F279E9BD789C}" type="presParOf" srcId="{58BE76C4-0F20-0449-9778-DB33D65F4C2D}" destId="{763DF969-80A1-3B46-B313-7C5758F5BABD}" srcOrd="2" destOrd="0" presId="urn:microsoft.com/office/officeart/2005/8/layout/gear1"/>
    <dgm:cxn modelId="{F4A7052E-ED3D-A441-A68A-EBFB1D8F8473}" type="presParOf" srcId="{58BE76C4-0F20-0449-9778-DB33D65F4C2D}" destId="{13EED0CD-4059-584C-B39B-3A89B15EBD83}" srcOrd="3" destOrd="0" presId="urn:microsoft.com/office/officeart/2005/8/layout/gear1"/>
    <dgm:cxn modelId="{B2DD1E95-BCCB-5B46-BCDB-2AD020BD9605}" type="presParOf" srcId="{58BE76C4-0F20-0449-9778-DB33D65F4C2D}" destId="{8F4E3FE3-78A4-654B-B138-294C5D4E3745}" srcOrd="4" destOrd="0" presId="urn:microsoft.com/office/officeart/2005/8/layout/gear1"/>
    <dgm:cxn modelId="{8DFD189E-4C37-F549-A1C9-AF8536D13925}" type="presParOf" srcId="{58BE76C4-0F20-0449-9778-DB33D65F4C2D}" destId="{38CC813E-066C-9342-B1EB-D1A2A959835C}" srcOrd="5" destOrd="0" presId="urn:microsoft.com/office/officeart/2005/8/layout/gear1"/>
    <dgm:cxn modelId="{343508BD-2922-9841-B2E0-5263CA9418EE}" type="presParOf" srcId="{58BE76C4-0F20-0449-9778-DB33D65F4C2D}" destId="{CAF01EBF-ED5F-1047-9064-08254AB792AA}" srcOrd="6" destOrd="0" presId="urn:microsoft.com/office/officeart/2005/8/layout/gear1"/>
    <dgm:cxn modelId="{841EC6F9-2C4D-BD40-BACA-09F259F28BA7}" type="presParOf" srcId="{58BE76C4-0F20-0449-9778-DB33D65F4C2D}" destId="{520B9EC4-0E15-CE4C-BD04-0A35F5708CDE}" srcOrd="7" destOrd="0" presId="urn:microsoft.com/office/officeart/2005/8/layout/gear1"/>
    <dgm:cxn modelId="{F9251C5F-7CAE-8346-934A-ACE2114DA180}" type="presParOf" srcId="{58BE76C4-0F20-0449-9778-DB33D65F4C2D}" destId="{C8C46E4A-E035-9C4E-AF78-95D6BD86804D}" srcOrd="8" destOrd="0" presId="urn:microsoft.com/office/officeart/2005/8/layout/gear1"/>
    <dgm:cxn modelId="{7321A6AC-7CFA-5F44-9F2D-16C01CF41F9C}" type="presParOf" srcId="{58BE76C4-0F20-0449-9778-DB33D65F4C2D}" destId="{4C040C6C-58CA-364B-8225-0D3276A10EA4}" srcOrd="9" destOrd="0" presId="urn:microsoft.com/office/officeart/2005/8/layout/gear1"/>
    <dgm:cxn modelId="{0DC5899B-7BF9-1641-8367-DA9573CD1EDD}" type="presParOf" srcId="{58BE76C4-0F20-0449-9778-DB33D65F4C2D}" destId="{8ED3289C-049F-434C-BE7B-E69A2D5403D7}" srcOrd="10" destOrd="0" presId="urn:microsoft.com/office/officeart/2005/8/layout/gear1"/>
    <dgm:cxn modelId="{265ADA10-BB0B-2041-B3D4-6E2F704D48D4}" type="presParOf" srcId="{58BE76C4-0F20-0449-9778-DB33D65F4C2D}" destId="{B580ECB6-795E-334E-99A0-B1B3EEAE2E52}" srcOrd="11" destOrd="0" presId="urn:microsoft.com/office/officeart/2005/8/layout/gear1"/>
    <dgm:cxn modelId="{D95D1F2E-56E6-A747-A234-6DBB88A4E9C5}" type="presParOf" srcId="{58BE76C4-0F20-0449-9778-DB33D65F4C2D}" destId="{308733DA-90FB-CA42-8567-1E3390ECDDCF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243210-5039-2B4B-8FC2-43B77146BF8F}" type="doc">
      <dgm:prSet loTypeId="urn:microsoft.com/office/officeart/2008/layout/BubblePictureList" loCatId="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GB"/>
        </a:p>
      </dgm:t>
    </dgm:pt>
    <dgm:pt modelId="{B6AAE079-6CE9-F64D-B5C2-FCA91831058E}">
      <dgm:prSet phldrT="[Text]"/>
      <dgm:spPr/>
      <dgm:t>
        <a:bodyPr/>
        <a:lstStyle/>
        <a:p>
          <a:r>
            <a:rPr lang="en-GB" dirty="0"/>
            <a:t>Corticosteroids</a:t>
          </a:r>
        </a:p>
      </dgm:t>
    </dgm:pt>
    <dgm:pt modelId="{CD15EA49-203C-D04B-AB23-C8727E81CF3A}" type="parTrans" cxnId="{5533DE14-C566-6141-ABCB-758F041DAFF5}">
      <dgm:prSet/>
      <dgm:spPr/>
      <dgm:t>
        <a:bodyPr/>
        <a:lstStyle/>
        <a:p>
          <a:endParaRPr lang="en-GB"/>
        </a:p>
      </dgm:t>
    </dgm:pt>
    <dgm:pt modelId="{1409DAED-3281-FA4F-B825-6CE88AD14BCB}" type="sibTrans" cxnId="{5533DE14-C566-6141-ABCB-758F041DAFF5}">
      <dgm:prSet/>
      <dgm:spPr>
        <a:blipFill>
          <a:blip xmlns:r="http://schemas.openxmlformats.org/officeDocument/2006/relationships" r:embed="rId1"/>
          <a:srcRect/>
          <a:stretch>
            <a:fillRect t="-17000" b="-17000"/>
          </a:stretch>
        </a:blipFill>
      </dgm:spPr>
      <dgm:t>
        <a:bodyPr/>
        <a:lstStyle/>
        <a:p>
          <a:endParaRPr lang="en-GB"/>
        </a:p>
      </dgm:t>
    </dgm:pt>
    <dgm:pt modelId="{87C569E0-137C-FD49-AF3A-2A78F5A68CF6}">
      <dgm:prSet phldrT="[Text]"/>
      <dgm:spPr/>
      <dgm:t>
        <a:bodyPr/>
        <a:lstStyle/>
        <a:p>
          <a:r>
            <a:rPr lang="en-GB" dirty="0"/>
            <a:t>MMF/AZT/ MTX</a:t>
          </a:r>
        </a:p>
      </dgm:t>
    </dgm:pt>
    <dgm:pt modelId="{DDA4571C-0FB1-8B41-87A2-731198D6165D}" type="parTrans" cxnId="{9A841AC7-7900-DA42-94BF-86EA5676E47C}">
      <dgm:prSet/>
      <dgm:spPr/>
      <dgm:t>
        <a:bodyPr/>
        <a:lstStyle/>
        <a:p>
          <a:endParaRPr lang="en-GB"/>
        </a:p>
      </dgm:t>
    </dgm:pt>
    <dgm:pt modelId="{0EB8D2B5-5D57-3D46-A731-D243DD9E4C76}" type="sibTrans" cxnId="{9A841AC7-7900-DA42-94BF-86EA5676E47C}">
      <dgm:prSet/>
      <dgm:spPr>
        <a:blipFill>
          <a:blip xmlns:r="http://schemas.openxmlformats.org/officeDocument/2006/relationships" r:embed="rId2"/>
          <a:srcRect/>
          <a:stretch>
            <a:fillRect l="-32000" r="-32000"/>
          </a:stretch>
        </a:blipFill>
      </dgm:spPr>
      <dgm:t>
        <a:bodyPr/>
        <a:lstStyle/>
        <a:p>
          <a:endParaRPr lang="en-GB"/>
        </a:p>
      </dgm:t>
    </dgm:pt>
    <dgm:pt modelId="{A72C03CC-FB8A-8241-83A9-532A4CA62BE3}">
      <dgm:prSet phldrT="[Text]"/>
      <dgm:spPr/>
      <dgm:t>
        <a:bodyPr/>
        <a:lstStyle/>
        <a:p>
          <a:r>
            <a:rPr lang="en-GB" dirty="0"/>
            <a:t>Cyc / </a:t>
          </a:r>
          <a:r>
            <a:rPr lang="en-GB" dirty="0" err="1"/>
            <a:t>RTx</a:t>
          </a:r>
          <a:r>
            <a:rPr lang="en-GB" dirty="0"/>
            <a:t> / </a:t>
          </a:r>
          <a:r>
            <a:rPr lang="en-GB" dirty="0" err="1"/>
            <a:t>Toci</a:t>
          </a:r>
          <a:endParaRPr lang="en-GB" dirty="0"/>
        </a:p>
      </dgm:t>
    </dgm:pt>
    <dgm:pt modelId="{6125A57D-94C4-1E49-8C40-9A5FB5685788}" type="parTrans" cxnId="{E1AB6D6C-C1A8-DF45-BFAE-B4AF58B5CD25}">
      <dgm:prSet/>
      <dgm:spPr/>
      <dgm:t>
        <a:bodyPr/>
        <a:lstStyle/>
        <a:p>
          <a:endParaRPr lang="en-GB"/>
        </a:p>
      </dgm:t>
    </dgm:pt>
    <dgm:pt modelId="{E284ACB5-430A-6141-91F2-360CB381866C}" type="sibTrans" cxnId="{E1AB6D6C-C1A8-DF45-BFAE-B4AF58B5CD25}">
      <dgm:prSet/>
      <dgm:spPr>
        <a:blipFill>
          <a:blip xmlns:r="http://schemas.openxmlformats.org/officeDocument/2006/relationships" r:embed="rId3"/>
          <a:srcRect/>
          <a:stretch>
            <a:fillRect l="-32000" r="-32000"/>
          </a:stretch>
        </a:blipFill>
      </dgm:spPr>
      <dgm:t>
        <a:bodyPr/>
        <a:lstStyle/>
        <a:p>
          <a:endParaRPr lang="en-GB"/>
        </a:p>
      </dgm:t>
    </dgm:pt>
    <dgm:pt modelId="{234DAB00-067A-2D49-81BC-13EFF8649B8D}" type="pres">
      <dgm:prSet presAssocID="{0C243210-5039-2B4B-8FC2-43B77146BF8F}" presName="Name0" presStyleCnt="0">
        <dgm:presLayoutVars>
          <dgm:chMax val="8"/>
          <dgm:chPref val="8"/>
          <dgm:dir/>
        </dgm:presLayoutVars>
      </dgm:prSet>
      <dgm:spPr/>
    </dgm:pt>
    <dgm:pt modelId="{632E05DA-7FFD-5D44-9812-FAAF6DC589CD}" type="pres">
      <dgm:prSet presAssocID="{B6AAE079-6CE9-F64D-B5C2-FCA91831058E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ED77376-2B3C-A548-8559-1EF7A611509B}" type="pres">
      <dgm:prSet presAssocID="{B6AAE079-6CE9-F64D-B5C2-FCA91831058E}" presName="image_accent_1" presStyleCnt="0"/>
      <dgm:spPr/>
    </dgm:pt>
    <dgm:pt modelId="{F2272288-2DE8-5E49-A65B-8DC1322043D9}" type="pres">
      <dgm:prSet presAssocID="{B6AAE079-6CE9-F64D-B5C2-FCA91831058E}" presName="imageAccentRepeatNode" presStyleLbl="alignNode1" presStyleIdx="0" presStyleCnt="6"/>
      <dgm:spPr/>
    </dgm:pt>
    <dgm:pt modelId="{04BB5F7C-DC90-9B46-B3E9-A41757322D91}" type="pres">
      <dgm:prSet presAssocID="{B6AAE079-6CE9-F64D-B5C2-FCA91831058E}" presName="accent_1" presStyleLbl="alignNode1" presStyleIdx="1" presStyleCnt="6"/>
      <dgm:spPr/>
    </dgm:pt>
    <dgm:pt modelId="{61C39992-B423-9744-B0F0-E7EDE4623544}" type="pres">
      <dgm:prSet presAssocID="{1409DAED-3281-FA4F-B825-6CE88AD14BCB}" presName="image_1" presStyleCnt="0"/>
      <dgm:spPr/>
    </dgm:pt>
    <dgm:pt modelId="{E2860163-F877-D14E-BF41-B48D3330E268}" type="pres">
      <dgm:prSet presAssocID="{1409DAED-3281-FA4F-B825-6CE88AD14BCB}" presName="imageRepeatNode" presStyleLbl="fgImgPlace1" presStyleIdx="0" presStyleCnt="3"/>
      <dgm:spPr/>
    </dgm:pt>
    <dgm:pt modelId="{99C5F855-0080-3B4B-985E-C8801F2BD31E}" type="pres">
      <dgm:prSet presAssocID="{87C569E0-137C-FD49-AF3A-2A78F5A68CF6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7B22A45-927A-DA46-B9DD-5366B1216EFC}" type="pres">
      <dgm:prSet presAssocID="{87C569E0-137C-FD49-AF3A-2A78F5A68CF6}" presName="image_accent_2" presStyleCnt="0"/>
      <dgm:spPr/>
    </dgm:pt>
    <dgm:pt modelId="{E29A8B06-349C-3A40-93B5-2C8335F730C9}" type="pres">
      <dgm:prSet presAssocID="{87C569E0-137C-FD49-AF3A-2A78F5A68CF6}" presName="imageAccentRepeatNode" presStyleLbl="alignNode1" presStyleIdx="2" presStyleCnt="6"/>
      <dgm:spPr/>
    </dgm:pt>
    <dgm:pt modelId="{9B1BA0D1-A035-AF49-8BDE-0E022F023B7E}" type="pres">
      <dgm:prSet presAssocID="{0EB8D2B5-5D57-3D46-A731-D243DD9E4C76}" presName="image_2" presStyleCnt="0"/>
      <dgm:spPr/>
    </dgm:pt>
    <dgm:pt modelId="{1C60EF59-9637-2E45-802B-ECDA06DB5715}" type="pres">
      <dgm:prSet presAssocID="{0EB8D2B5-5D57-3D46-A731-D243DD9E4C76}" presName="imageRepeatNode" presStyleLbl="fgImgPlace1" presStyleIdx="1" presStyleCnt="3" custScaleX="101672" custScaleY="93473" custLinFactNeighborX="689" custLinFactNeighborY="1092"/>
      <dgm:spPr/>
    </dgm:pt>
    <dgm:pt modelId="{BA955845-ADCC-E048-8B50-943396503995}" type="pres">
      <dgm:prSet presAssocID="{A72C03CC-FB8A-8241-83A9-532A4CA62BE3}" presName="image_accent_3" presStyleCnt="0"/>
      <dgm:spPr/>
    </dgm:pt>
    <dgm:pt modelId="{2CFAEA23-0C4D-9142-A7F2-0535511C422B}" type="pres">
      <dgm:prSet presAssocID="{A72C03CC-FB8A-8241-83A9-532A4CA62BE3}" presName="imageAccentRepeatNode" presStyleLbl="alignNode1" presStyleIdx="3" presStyleCnt="6"/>
      <dgm:spPr/>
    </dgm:pt>
    <dgm:pt modelId="{37A45436-CD6F-094A-A390-5E8D6F8E2D38}" type="pres">
      <dgm:prSet presAssocID="{A72C03CC-FB8A-8241-83A9-532A4CA62BE3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3A3F4AC-FF23-4046-89C0-66338DE54659}" type="pres">
      <dgm:prSet presAssocID="{A72C03CC-FB8A-8241-83A9-532A4CA62BE3}" presName="accent_2" presStyleLbl="alignNode1" presStyleIdx="4" presStyleCnt="6"/>
      <dgm:spPr/>
    </dgm:pt>
    <dgm:pt modelId="{B0270542-7984-5240-A642-561C52FB9F19}" type="pres">
      <dgm:prSet presAssocID="{A72C03CC-FB8A-8241-83A9-532A4CA62BE3}" presName="accent_3" presStyleLbl="alignNode1" presStyleIdx="5" presStyleCnt="6"/>
      <dgm:spPr/>
    </dgm:pt>
    <dgm:pt modelId="{75F6ED6E-0254-4C45-A912-2E13FDF2E324}" type="pres">
      <dgm:prSet presAssocID="{E284ACB5-430A-6141-91F2-360CB381866C}" presName="image_3" presStyleCnt="0"/>
      <dgm:spPr/>
    </dgm:pt>
    <dgm:pt modelId="{4BFE0584-63D4-8D43-A7A1-4BF3771AC6B7}" type="pres">
      <dgm:prSet presAssocID="{E284ACB5-430A-6141-91F2-360CB381866C}" presName="imageRepeatNode" presStyleLbl="fgImgPlace1" presStyleIdx="2" presStyleCnt="3"/>
      <dgm:spPr/>
    </dgm:pt>
  </dgm:ptLst>
  <dgm:cxnLst>
    <dgm:cxn modelId="{5533DE14-C566-6141-ABCB-758F041DAFF5}" srcId="{0C243210-5039-2B4B-8FC2-43B77146BF8F}" destId="{B6AAE079-6CE9-F64D-B5C2-FCA91831058E}" srcOrd="0" destOrd="0" parTransId="{CD15EA49-203C-D04B-AB23-C8727E81CF3A}" sibTransId="{1409DAED-3281-FA4F-B825-6CE88AD14BCB}"/>
    <dgm:cxn modelId="{AF1B3A18-CA8A-2B4F-823E-12BAC7029771}" type="presOf" srcId="{A72C03CC-FB8A-8241-83A9-532A4CA62BE3}" destId="{37A45436-CD6F-094A-A390-5E8D6F8E2D38}" srcOrd="0" destOrd="0" presId="urn:microsoft.com/office/officeart/2008/layout/BubblePictureList"/>
    <dgm:cxn modelId="{B5A1C62C-0BAA-B94A-B832-E10023987C2B}" type="presOf" srcId="{0C243210-5039-2B4B-8FC2-43B77146BF8F}" destId="{234DAB00-067A-2D49-81BC-13EFF8649B8D}" srcOrd="0" destOrd="0" presId="urn:microsoft.com/office/officeart/2008/layout/BubblePictureList"/>
    <dgm:cxn modelId="{990F8141-01B5-7944-AF87-167AD0D56A92}" type="presOf" srcId="{E284ACB5-430A-6141-91F2-360CB381866C}" destId="{4BFE0584-63D4-8D43-A7A1-4BF3771AC6B7}" srcOrd="0" destOrd="0" presId="urn:microsoft.com/office/officeart/2008/layout/BubblePictureList"/>
    <dgm:cxn modelId="{F1D0A169-9FBC-0447-AFCE-8F1423CB326A}" type="presOf" srcId="{B6AAE079-6CE9-F64D-B5C2-FCA91831058E}" destId="{632E05DA-7FFD-5D44-9812-FAAF6DC589CD}" srcOrd="0" destOrd="0" presId="urn:microsoft.com/office/officeart/2008/layout/BubblePictureList"/>
    <dgm:cxn modelId="{E1AB6D6C-C1A8-DF45-BFAE-B4AF58B5CD25}" srcId="{0C243210-5039-2B4B-8FC2-43B77146BF8F}" destId="{A72C03CC-FB8A-8241-83A9-532A4CA62BE3}" srcOrd="2" destOrd="0" parTransId="{6125A57D-94C4-1E49-8C40-9A5FB5685788}" sibTransId="{E284ACB5-430A-6141-91F2-360CB381866C}"/>
    <dgm:cxn modelId="{B586DFC3-8EF9-AE41-93E5-5133D35DAFFB}" type="presOf" srcId="{1409DAED-3281-FA4F-B825-6CE88AD14BCB}" destId="{E2860163-F877-D14E-BF41-B48D3330E268}" srcOrd="0" destOrd="0" presId="urn:microsoft.com/office/officeart/2008/layout/BubblePictureList"/>
    <dgm:cxn modelId="{9A841AC7-7900-DA42-94BF-86EA5676E47C}" srcId="{0C243210-5039-2B4B-8FC2-43B77146BF8F}" destId="{87C569E0-137C-FD49-AF3A-2A78F5A68CF6}" srcOrd="1" destOrd="0" parTransId="{DDA4571C-0FB1-8B41-87A2-731198D6165D}" sibTransId="{0EB8D2B5-5D57-3D46-A731-D243DD9E4C76}"/>
    <dgm:cxn modelId="{D31075D7-DD33-4E46-88FC-F8BAE345F0B6}" type="presOf" srcId="{0EB8D2B5-5D57-3D46-A731-D243DD9E4C76}" destId="{1C60EF59-9637-2E45-802B-ECDA06DB5715}" srcOrd="0" destOrd="0" presId="urn:microsoft.com/office/officeart/2008/layout/BubblePictureList"/>
    <dgm:cxn modelId="{CC0FF7DA-044F-CE4D-B4B7-3FC5909F0E27}" type="presOf" srcId="{87C569E0-137C-FD49-AF3A-2A78F5A68CF6}" destId="{99C5F855-0080-3B4B-985E-C8801F2BD31E}" srcOrd="0" destOrd="0" presId="urn:microsoft.com/office/officeart/2008/layout/BubblePictureList"/>
    <dgm:cxn modelId="{CD61CEE7-289E-0642-9983-45C9D63484FF}" type="presParOf" srcId="{234DAB00-067A-2D49-81BC-13EFF8649B8D}" destId="{632E05DA-7FFD-5D44-9812-FAAF6DC589CD}" srcOrd="0" destOrd="0" presId="urn:microsoft.com/office/officeart/2008/layout/BubblePictureList"/>
    <dgm:cxn modelId="{2212814E-D145-8248-9530-0F52FBE86E5C}" type="presParOf" srcId="{234DAB00-067A-2D49-81BC-13EFF8649B8D}" destId="{6ED77376-2B3C-A548-8559-1EF7A611509B}" srcOrd="1" destOrd="0" presId="urn:microsoft.com/office/officeart/2008/layout/BubblePictureList"/>
    <dgm:cxn modelId="{C188894F-6070-0140-BF35-766F79C9D055}" type="presParOf" srcId="{6ED77376-2B3C-A548-8559-1EF7A611509B}" destId="{F2272288-2DE8-5E49-A65B-8DC1322043D9}" srcOrd="0" destOrd="0" presId="urn:microsoft.com/office/officeart/2008/layout/BubblePictureList"/>
    <dgm:cxn modelId="{47C73C11-8015-E145-8382-82C25AE51C89}" type="presParOf" srcId="{234DAB00-067A-2D49-81BC-13EFF8649B8D}" destId="{04BB5F7C-DC90-9B46-B3E9-A41757322D91}" srcOrd="2" destOrd="0" presId="urn:microsoft.com/office/officeart/2008/layout/BubblePictureList"/>
    <dgm:cxn modelId="{75D7A1D8-4925-F84B-AA59-106A93DE0CD2}" type="presParOf" srcId="{234DAB00-067A-2D49-81BC-13EFF8649B8D}" destId="{61C39992-B423-9744-B0F0-E7EDE4623544}" srcOrd="3" destOrd="0" presId="urn:microsoft.com/office/officeart/2008/layout/BubblePictureList"/>
    <dgm:cxn modelId="{49E6E221-1F3F-BD46-9643-B73241AD8A63}" type="presParOf" srcId="{61C39992-B423-9744-B0F0-E7EDE4623544}" destId="{E2860163-F877-D14E-BF41-B48D3330E268}" srcOrd="0" destOrd="0" presId="urn:microsoft.com/office/officeart/2008/layout/BubblePictureList"/>
    <dgm:cxn modelId="{7D762202-172B-7242-83D9-8F75F59E7078}" type="presParOf" srcId="{234DAB00-067A-2D49-81BC-13EFF8649B8D}" destId="{99C5F855-0080-3B4B-985E-C8801F2BD31E}" srcOrd="4" destOrd="0" presId="urn:microsoft.com/office/officeart/2008/layout/BubblePictureList"/>
    <dgm:cxn modelId="{489D82E8-C226-874A-AA9F-07BD04697D5B}" type="presParOf" srcId="{234DAB00-067A-2D49-81BC-13EFF8649B8D}" destId="{B7B22A45-927A-DA46-B9DD-5366B1216EFC}" srcOrd="5" destOrd="0" presId="urn:microsoft.com/office/officeart/2008/layout/BubblePictureList"/>
    <dgm:cxn modelId="{76E685EB-C4E5-2040-BD92-5596F52DF3D6}" type="presParOf" srcId="{B7B22A45-927A-DA46-B9DD-5366B1216EFC}" destId="{E29A8B06-349C-3A40-93B5-2C8335F730C9}" srcOrd="0" destOrd="0" presId="urn:microsoft.com/office/officeart/2008/layout/BubblePictureList"/>
    <dgm:cxn modelId="{ED3EFE7F-BC9D-8045-BD16-4A85E9A4689B}" type="presParOf" srcId="{234DAB00-067A-2D49-81BC-13EFF8649B8D}" destId="{9B1BA0D1-A035-AF49-8BDE-0E022F023B7E}" srcOrd="6" destOrd="0" presId="urn:microsoft.com/office/officeart/2008/layout/BubblePictureList"/>
    <dgm:cxn modelId="{976F8402-D9F5-2B4E-9364-1CF4BF0B569E}" type="presParOf" srcId="{9B1BA0D1-A035-AF49-8BDE-0E022F023B7E}" destId="{1C60EF59-9637-2E45-802B-ECDA06DB5715}" srcOrd="0" destOrd="0" presId="urn:microsoft.com/office/officeart/2008/layout/BubblePictureList"/>
    <dgm:cxn modelId="{9717C8FB-DA52-D04B-A2F6-A6C147A0C024}" type="presParOf" srcId="{234DAB00-067A-2D49-81BC-13EFF8649B8D}" destId="{BA955845-ADCC-E048-8B50-943396503995}" srcOrd="7" destOrd="0" presId="urn:microsoft.com/office/officeart/2008/layout/BubblePictureList"/>
    <dgm:cxn modelId="{B8F7C897-64AD-EB4D-AFB3-BA156B853C25}" type="presParOf" srcId="{BA955845-ADCC-E048-8B50-943396503995}" destId="{2CFAEA23-0C4D-9142-A7F2-0535511C422B}" srcOrd="0" destOrd="0" presId="urn:microsoft.com/office/officeart/2008/layout/BubblePictureList"/>
    <dgm:cxn modelId="{F0D0BE86-51A6-8341-A07E-649AC9D13A48}" type="presParOf" srcId="{234DAB00-067A-2D49-81BC-13EFF8649B8D}" destId="{37A45436-CD6F-094A-A390-5E8D6F8E2D38}" srcOrd="8" destOrd="0" presId="urn:microsoft.com/office/officeart/2008/layout/BubblePictureList"/>
    <dgm:cxn modelId="{01AFF8BC-D342-ED4D-8872-8F6945D0BEC1}" type="presParOf" srcId="{234DAB00-067A-2D49-81BC-13EFF8649B8D}" destId="{23A3F4AC-FF23-4046-89C0-66338DE54659}" srcOrd="9" destOrd="0" presId="urn:microsoft.com/office/officeart/2008/layout/BubblePictureList"/>
    <dgm:cxn modelId="{F35CC294-9B93-914D-ADB7-C91C25220210}" type="presParOf" srcId="{234DAB00-067A-2D49-81BC-13EFF8649B8D}" destId="{B0270542-7984-5240-A642-561C52FB9F19}" srcOrd="10" destOrd="0" presId="urn:microsoft.com/office/officeart/2008/layout/BubblePictureList"/>
    <dgm:cxn modelId="{7B3B1557-5B09-8347-B3F2-DD8BA770AF47}" type="presParOf" srcId="{234DAB00-067A-2D49-81BC-13EFF8649B8D}" destId="{75F6ED6E-0254-4C45-A912-2E13FDF2E324}" srcOrd="11" destOrd="0" presId="urn:microsoft.com/office/officeart/2008/layout/BubblePictureList"/>
    <dgm:cxn modelId="{E74222FF-286D-8746-8531-A70951650EA2}" type="presParOf" srcId="{75F6ED6E-0254-4C45-A912-2E13FDF2E324}" destId="{4BFE0584-63D4-8D43-A7A1-4BF3771AC6B7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50C4F3-1BCE-4640-AA50-9A6662F36C6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715B6D0-EC0C-410F-AC51-C4AB6E56FD6F}">
      <dgm:prSet/>
      <dgm:spPr/>
      <dgm:t>
        <a:bodyPr/>
        <a:lstStyle/>
        <a:p>
          <a:r>
            <a:rPr lang="en-IN"/>
            <a:t>Inhibits inosine monophosphate dehydrogenase</a:t>
          </a:r>
          <a:endParaRPr lang="en-US"/>
        </a:p>
      </dgm:t>
    </dgm:pt>
    <dgm:pt modelId="{B9772172-FAD1-4690-920A-8E9CBC4B8AD2}" type="parTrans" cxnId="{C818818D-61F6-4ADC-94DF-6F86778578AE}">
      <dgm:prSet/>
      <dgm:spPr/>
      <dgm:t>
        <a:bodyPr/>
        <a:lstStyle/>
        <a:p>
          <a:endParaRPr lang="en-US"/>
        </a:p>
      </dgm:t>
    </dgm:pt>
    <dgm:pt modelId="{349B4CA0-3600-48AC-BB19-0B324E4204B1}" type="sibTrans" cxnId="{C818818D-61F6-4ADC-94DF-6F86778578AE}">
      <dgm:prSet/>
      <dgm:spPr/>
      <dgm:t>
        <a:bodyPr/>
        <a:lstStyle/>
        <a:p>
          <a:endParaRPr lang="en-US"/>
        </a:p>
      </dgm:t>
    </dgm:pt>
    <dgm:pt modelId="{060B42C1-E6FA-4E8F-8399-5EAC2E500782}">
      <dgm:prSet/>
      <dgm:spPr/>
      <dgm:t>
        <a:bodyPr/>
        <a:lstStyle/>
        <a:p>
          <a:r>
            <a:rPr lang="en-IN"/>
            <a:t>Exerts cytostatic effect on lymphocytes</a:t>
          </a:r>
          <a:endParaRPr lang="en-US"/>
        </a:p>
      </dgm:t>
    </dgm:pt>
    <dgm:pt modelId="{89F167C2-7E74-4C54-A2B6-9E89557F6EF0}" type="parTrans" cxnId="{2F8568C0-C3D8-446A-984A-12A9E9F10C2D}">
      <dgm:prSet/>
      <dgm:spPr/>
      <dgm:t>
        <a:bodyPr/>
        <a:lstStyle/>
        <a:p>
          <a:endParaRPr lang="en-US"/>
        </a:p>
      </dgm:t>
    </dgm:pt>
    <dgm:pt modelId="{97C14D22-5C5D-459D-AF54-ED02290C9AE0}" type="sibTrans" cxnId="{2F8568C0-C3D8-446A-984A-12A9E9F10C2D}">
      <dgm:prSet/>
      <dgm:spPr/>
      <dgm:t>
        <a:bodyPr/>
        <a:lstStyle/>
        <a:p>
          <a:endParaRPr lang="en-US"/>
        </a:p>
      </dgm:t>
    </dgm:pt>
    <dgm:pt modelId="{9631B48B-FC06-48EB-8CD4-35241FD44B8E}">
      <dgm:prSet/>
      <dgm:spPr/>
      <dgm:t>
        <a:bodyPr/>
        <a:lstStyle/>
        <a:p>
          <a:r>
            <a:rPr lang="en-IN"/>
            <a:t>Currently most widely used 1</a:t>
          </a:r>
          <a:r>
            <a:rPr lang="en-IN" baseline="30000"/>
            <a:t>st</a:t>
          </a:r>
          <a:r>
            <a:rPr lang="en-IN"/>
            <a:t> line steroid- sparing agent in fibrosing ILD</a:t>
          </a:r>
          <a:endParaRPr lang="en-US"/>
        </a:p>
      </dgm:t>
    </dgm:pt>
    <dgm:pt modelId="{25308304-970D-432F-B339-EA814FFF5FD1}" type="parTrans" cxnId="{58A77BD7-22D3-4FC2-9E5E-ACFA5C91B26A}">
      <dgm:prSet/>
      <dgm:spPr/>
      <dgm:t>
        <a:bodyPr/>
        <a:lstStyle/>
        <a:p>
          <a:endParaRPr lang="en-US"/>
        </a:p>
      </dgm:t>
    </dgm:pt>
    <dgm:pt modelId="{FCA37CC0-DF48-4376-9756-05C2F32FA7E7}" type="sibTrans" cxnId="{58A77BD7-22D3-4FC2-9E5E-ACFA5C91B26A}">
      <dgm:prSet/>
      <dgm:spPr/>
      <dgm:t>
        <a:bodyPr/>
        <a:lstStyle/>
        <a:p>
          <a:endParaRPr lang="en-US"/>
        </a:p>
      </dgm:t>
    </dgm:pt>
    <dgm:pt modelId="{D968AC39-7797-4C50-8B63-034141CCCB1F}">
      <dgm:prSet/>
      <dgm:spPr/>
      <dgm:t>
        <a:bodyPr/>
        <a:lstStyle/>
        <a:p>
          <a:r>
            <a:rPr lang="en-IN"/>
            <a:t>It is generally effective, well tolerated and less toxic than CYC</a:t>
          </a:r>
          <a:endParaRPr lang="en-US"/>
        </a:p>
      </dgm:t>
    </dgm:pt>
    <dgm:pt modelId="{A45EF21E-8BB6-4EF0-8BED-3473329B9ACA}" type="parTrans" cxnId="{D12B5D17-9155-493D-8F63-A7B6F47FC530}">
      <dgm:prSet/>
      <dgm:spPr/>
      <dgm:t>
        <a:bodyPr/>
        <a:lstStyle/>
        <a:p>
          <a:endParaRPr lang="en-US"/>
        </a:p>
      </dgm:t>
    </dgm:pt>
    <dgm:pt modelId="{CD27D2E4-898C-4071-9803-BF28EFCA3E1D}" type="sibTrans" cxnId="{D12B5D17-9155-493D-8F63-A7B6F47FC530}">
      <dgm:prSet/>
      <dgm:spPr/>
      <dgm:t>
        <a:bodyPr/>
        <a:lstStyle/>
        <a:p>
          <a:endParaRPr lang="en-US"/>
        </a:p>
      </dgm:t>
    </dgm:pt>
    <dgm:pt modelId="{B2D5B157-C532-41C4-A57A-88FAA20670C9}">
      <dgm:prSet/>
      <dgm:spPr/>
      <dgm:t>
        <a:bodyPr/>
        <a:lstStyle/>
        <a:p>
          <a:r>
            <a:rPr lang="en-IN"/>
            <a:t>SSc-ILD, IPAF, CTD-ILD, IM-ILD and FHP : Positive</a:t>
          </a:r>
          <a:endParaRPr lang="en-US"/>
        </a:p>
      </dgm:t>
    </dgm:pt>
    <dgm:pt modelId="{803BFCD0-9244-43B8-809F-FCDDEF0EA993}" type="parTrans" cxnId="{99E5AABD-9B39-4EE6-858C-77407A5577C6}">
      <dgm:prSet/>
      <dgm:spPr/>
      <dgm:t>
        <a:bodyPr/>
        <a:lstStyle/>
        <a:p>
          <a:endParaRPr lang="en-US"/>
        </a:p>
      </dgm:t>
    </dgm:pt>
    <dgm:pt modelId="{47593B20-DAC1-4E37-A93D-EDFF7000AF3B}" type="sibTrans" cxnId="{99E5AABD-9B39-4EE6-858C-77407A5577C6}">
      <dgm:prSet/>
      <dgm:spPr/>
      <dgm:t>
        <a:bodyPr/>
        <a:lstStyle/>
        <a:p>
          <a:endParaRPr lang="en-US"/>
        </a:p>
      </dgm:t>
    </dgm:pt>
    <dgm:pt modelId="{E50C81CC-EC9A-4622-BB15-5C2842DA76AE}" type="pres">
      <dgm:prSet presAssocID="{AB50C4F3-1BCE-4640-AA50-9A6662F36C6F}" presName="root" presStyleCnt="0">
        <dgm:presLayoutVars>
          <dgm:dir/>
          <dgm:resizeHandles val="exact"/>
        </dgm:presLayoutVars>
      </dgm:prSet>
      <dgm:spPr/>
    </dgm:pt>
    <dgm:pt modelId="{F70902C0-B88E-4F13-AA26-B6AC5CD53A2C}" type="pres">
      <dgm:prSet presAssocID="{4715B6D0-EC0C-410F-AC51-C4AB6E56FD6F}" presName="compNode" presStyleCnt="0"/>
      <dgm:spPr/>
    </dgm:pt>
    <dgm:pt modelId="{B0A99218-1B29-47C4-8737-3FC6B8AD2091}" type="pres">
      <dgm:prSet presAssocID="{4715B6D0-EC0C-410F-AC51-C4AB6E56FD6F}" presName="bgRect" presStyleLbl="bgShp" presStyleIdx="0" presStyleCnt="5"/>
      <dgm:spPr/>
    </dgm:pt>
    <dgm:pt modelId="{85D40B57-5348-49FC-AAB7-EDB7BCBE3667}" type="pres">
      <dgm:prSet presAssocID="{4715B6D0-EC0C-410F-AC51-C4AB6E56FD6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06548EBF-C578-454D-858F-D8B72ED21C53}" type="pres">
      <dgm:prSet presAssocID="{4715B6D0-EC0C-410F-AC51-C4AB6E56FD6F}" presName="spaceRect" presStyleCnt="0"/>
      <dgm:spPr/>
    </dgm:pt>
    <dgm:pt modelId="{C21EF635-2FE7-4173-9C7E-300062571090}" type="pres">
      <dgm:prSet presAssocID="{4715B6D0-EC0C-410F-AC51-C4AB6E56FD6F}" presName="parTx" presStyleLbl="revTx" presStyleIdx="0" presStyleCnt="5">
        <dgm:presLayoutVars>
          <dgm:chMax val="0"/>
          <dgm:chPref val="0"/>
        </dgm:presLayoutVars>
      </dgm:prSet>
      <dgm:spPr/>
    </dgm:pt>
    <dgm:pt modelId="{C91BD656-AD4D-496F-B3B6-00E6B63C3A96}" type="pres">
      <dgm:prSet presAssocID="{349B4CA0-3600-48AC-BB19-0B324E4204B1}" presName="sibTrans" presStyleCnt="0"/>
      <dgm:spPr/>
    </dgm:pt>
    <dgm:pt modelId="{7D16A913-8A91-4267-A614-20AC95341160}" type="pres">
      <dgm:prSet presAssocID="{060B42C1-E6FA-4E8F-8399-5EAC2E500782}" presName="compNode" presStyleCnt="0"/>
      <dgm:spPr/>
    </dgm:pt>
    <dgm:pt modelId="{F5F4B119-4ABE-467B-AEEE-5515C264C0FB}" type="pres">
      <dgm:prSet presAssocID="{060B42C1-E6FA-4E8F-8399-5EAC2E500782}" presName="bgRect" presStyleLbl="bgShp" presStyleIdx="1" presStyleCnt="5"/>
      <dgm:spPr/>
    </dgm:pt>
    <dgm:pt modelId="{2FAE8EDF-A555-4C8F-92AE-DC7380FF1CFB}" type="pres">
      <dgm:prSet presAssocID="{060B42C1-E6FA-4E8F-8399-5EAC2E50078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AE431FCE-60A6-4C95-B6D9-324943E971B3}" type="pres">
      <dgm:prSet presAssocID="{060B42C1-E6FA-4E8F-8399-5EAC2E500782}" presName="spaceRect" presStyleCnt="0"/>
      <dgm:spPr/>
    </dgm:pt>
    <dgm:pt modelId="{E7CBE71D-58BA-4CB5-B5EB-99E2A65888F3}" type="pres">
      <dgm:prSet presAssocID="{060B42C1-E6FA-4E8F-8399-5EAC2E500782}" presName="parTx" presStyleLbl="revTx" presStyleIdx="1" presStyleCnt="5">
        <dgm:presLayoutVars>
          <dgm:chMax val="0"/>
          <dgm:chPref val="0"/>
        </dgm:presLayoutVars>
      </dgm:prSet>
      <dgm:spPr/>
    </dgm:pt>
    <dgm:pt modelId="{D5B34574-B4B5-4513-9CB8-00259E8C9CC9}" type="pres">
      <dgm:prSet presAssocID="{97C14D22-5C5D-459D-AF54-ED02290C9AE0}" presName="sibTrans" presStyleCnt="0"/>
      <dgm:spPr/>
    </dgm:pt>
    <dgm:pt modelId="{4F3AFE79-3B44-4B5B-99CD-8C05899D5256}" type="pres">
      <dgm:prSet presAssocID="{9631B48B-FC06-48EB-8CD4-35241FD44B8E}" presName="compNode" presStyleCnt="0"/>
      <dgm:spPr/>
    </dgm:pt>
    <dgm:pt modelId="{11B06BF0-31AA-4569-A626-2EB6CF38F8E6}" type="pres">
      <dgm:prSet presAssocID="{9631B48B-FC06-48EB-8CD4-35241FD44B8E}" presName="bgRect" presStyleLbl="bgShp" presStyleIdx="2" presStyleCnt="5"/>
      <dgm:spPr/>
    </dgm:pt>
    <dgm:pt modelId="{F46657A2-B109-4FDA-BAD9-D62CA6B7C457}" type="pres">
      <dgm:prSet presAssocID="{9631B48B-FC06-48EB-8CD4-35241FD44B8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B066E2D1-0DFC-46B9-9FB6-A4338022FFD2}" type="pres">
      <dgm:prSet presAssocID="{9631B48B-FC06-48EB-8CD4-35241FD44B8E}" presName="spaceRect" presStyleCnt="0"/>
      <dgm:spPr/>
    </dgm:pt>
    <dgm:pt modelId="{905FE55B-9E8C-43F8-9BCE-48021F0DC50D}" type="pres">
      <dgm:prSet presAssocID="{9631B48B-FC06-48EB-8CD4-35241FD44B8E}" presName="parTx" presStyleLbl="revTx" presStyleIdx="2" presStyleCnt="5">
        <dgm:presLayoutVars>
          <dgm:chMax val="0"/>
          <dgm:chPref val="0"/>
        </dgm:presLayoutVars>
      </dgm:prSet>
      <dgm:spPr/>
    </dgm:pt>
    <dgm:pt modelId="{EB6BBB2D-5A7B-45B7-99F6-480D03E2FCC7}" type="pres">
      <dgm:prSet presAssocID="{FCA37CC0-DF48-4376-9756-05C2F32FA7E7}" presName="sibTrans" presStyleCnt="0"/>
      <dgm:spPr/>
    </dgm:pt>
    <dgm:pt modelId="{1DCBBB4E-DACA-4458-A31F-02FAC7492F8A}" type="pres">
      <dgm:prSet presAssocID="{D968AC39-7797-4C50-8B63-034141CCCB1F}" presName="compNode" presStyleCnt="0"/>
      <dgm:spPr/>
    </dgm:pt>
    <dgm:pt modelId="{DFAC2BA6-DEDA-4523-A595-C18C2BD7CC11}" type="pres">
      <dgm:prSet presAssocID="{D968AC39-7797-4C50-8B63-034141CCCB1F}" presName="bgRect" presStyleLbl="bgShp" presStyleIdx="3" presStyleCnt="5"/>
      <dgm:spPr/>
    </dgm:pt>
    <dgm:pt modelId="{801F0590-839E-4EAB-B7B5-8CB30EBD9B94}" type="pres">
      <dgm:prSet presAssocID="{D968AC39-7797-4C50-8B63-034141CCCB1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3109B339-500F-4B34-B043-AD2155AA9F93}" type="pres">
      <dgm:prSet presAssocID="{D968AC39-7797-4C50-8B63-034141CCCB1F}" presName="spaceRect" presStyleCnt="0"/>
      <dgm:spPr/>
    </dgm:pt>
    <dgm:pt modelId="{206E26BD-4D68-4503-864C-69BA85535272}" type="pres">
      <dgm:prSet presAssocID="{D968AC39-7797-4C50-8B63-034141CCCB1F}" presName="parTx" presStyleLbl="revTx" presStyleIdx="3" presStyleCnt="5">
        <dgm:presLayoutVars>
          <dgm:chMax val="0"/>
          <dgm:chPref val="0"/>
        </dgm:presLayoutVars>
      </dgm:prSet>
      <dgm:spPr/>
    </dgm:pt>
    <dgm:pt modelId="{70A17F4C-FDA3-47D4-97D3-AD6D384D3207}" type="pres">
      <dgm:prSet presAssocID="{CD27D2E4-898C-4071-9803-BF28EFCA3E1D}" presName="sibTrans" presStyleCnt="0"/>
      <dgm:spPr/>
    </dgm:pt>
    <dgm:pt modelId="{977AFFA1-E251-4ACA-B634-DE4BE16055D8}" type="pres">
      <dgm:prSet presAssocID="{B2D5B157-C532-41C4-A57A-88FAA20670C9}" presName="compNode" presStyleCnt="0"/>
      <dgm:spPr/>
    </dgm:pt>
    <dgm:pt modelId="{1013F809-F3A4-4904-93EE-04E57834C9C4}" type="pres">
      <dgm:prSet presAssocID="{B2D5B157-C532-41C4-A57A-88FAA20670C9}" presName="bgRect" presStyleLbl="bgShp" presStyleIdx="4" presStyleCnt="5"/>
      <dgm:spPr/>
    </dgm:pt>
    <dgm:pt modelId="{9253ED91-38BD-45AF-A38D-F360447D4868}" type="pres">
      <dgm:prSet presAssocID="{B2D5B157-C532-41C4-A57A-88FAA20670C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gloo"/>
        </a:ext>
      </dgm:extLst>
    </dgm:pt>
    <dgm:pt modelId="{CD32493B-4C03-464C-B1EE-E81BD8C51793}" type="pres">
      <dgm:prSet presAssocID="{B2D5B157-C532-41C4-A57A-88FAA20670C9}" presName="spaceRect" presStyleCnt="0"/>
      <dgm:spPr/>
    </dgm:pt>
    <dgm:pt modelId="{1F82B0F1-AD78-49E3-AE1F-778326527121}" type="pres">
      <dgm:prSet presAssocID="{B2D5B157-C532-41C4-A57A-88FAA20670C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12B5D17-9155-493D-8F63-A7B6F47FC530}" srcId="{AB50C4F3-1BCE-4640-AA50-9A6662F36C6F}" destId="{D968AC39-7797-4C50-8B63-034141CCCB1F}" srcOrd="3" destOrd="0" parTransId="{A45EF21E-8BB6-4EF0-8BED-3473329B9ACA}" sibTransId="{CD27D2E4-898C-4071-9803-BF28EFCA3E1D}"/>
    <dgm:cxn modelId="{2730551C-F627-480C-86B5-E8DA85580333}" type="presOf" srcId="{4715B6D0-EC0C-410F-AC51-C4AB6E56FD6F}" destId="{C21EF635-2FE7-4173-9C7E-300062571090}" srcOrd="0" destOrd="0" presId="urn:microsoft.com/office/officeart/2018/2/layout/IconVerticalSolidList"/>
    <dgm:cxn modelId="{E117DF30-0E11-4928-B3AF-5D53FCCA8A70}" type="presOf" srcId="{9631B48B-FC06-48EB-8CD4-35241FD44B8E}" destId="{905FE55B-9E8C-43F8-9BCE-48021F0DC50D}" srcOrd="0" destOrd="0" presId="urn:microsoft.com/office/officeart/2018/2/layout/IconVerticalSolidList"/>
    <dgm:cxn modelId="{C818818D-61F6-4ADC-94DF-6F86778578AE}" srcId="{AB50C4F3-1BCE-4640-AA50-9A6662F36C6F}" destId="{4715B6D0-EC0C-410F-AC51-C4AB6E56FD6F}" srcOrd="0" destOrd="0" parTransId="{B9772172-FAD1-4690-920A-8E9CBC4B8AD2}" sibTransId="{349B4CA0-3600-48AC-BB19-0B324E4204B1}"/>
    <dgm:cxn modelId="{05CDED98-09D5-409E-BC63-462F6E9F993D}" type="presOf" srcId="{060B42C1-E6FA-4E8F-8399-5EAC2E500782}" destId="{E7CBE71D-58BA-4CB5-B5EB-99E2A65888F3}" srcOrd="0" destOrd="0" presId="urn:microsoft.com/office/officeart/2018/2/layout/IconVerticalSolidList"/>
    <dgm:cxn modelId="{C11318A3-7EA4-4D4B-BEB6-46E8A174D59E}" type="presOf" srcId="{AB50C4F3-1BCE-4640-AA50-9A6662F36C6F}" destId="{E50C81CC-EC9A-4622-BB15-5C2842DA76AE}" srcOrd="0" destOrd="0" presId="urn:microsoft.com/office/officeart/2018/2/layout/IconVerticalSolidList"/>
    <dgm:cxn modelId="{99E5AABD-9B39-4EE6-858C-77407A5577C6}" srcId="{AB50C4F3-1BCE-4640-AA50-9A6662F36C6F}" destId="{B2D5B157-C532-41C4-A57A-88FAA20670C9}" srcOrd="4" destOrd="0" parTransId="{803BFCD0-9244-43B8-809F-FCDDEF0EA993}" sibTransId="{47593B20-DAC1-4E37-A93D-EDFF7000AF3B}"/>
    <dgm:cxn modelId="{2F8568C0-C3D8-446A-984A-12A9E9F10C2D}" srcId="{AB50C4F3-1BCE-4640-AA50-9A6662F36C6F}" destId="{060B42C1-E6FA-4E8F-8399-5EAC2E500782}" srcOrd="1" destOrd="0" parTransId="{89F167C2-7E74-4C54-A2B6-9E89557F6EF0}" sibTransId="{97C14D22-5C5D-459D-AF54-ED02290C9AE0}"/>
    <dgm:cxn modelId="{3DFC1DC2-CA1F-4562-AE56-DC4B8FF393F5}" type="presOf" srcId="{D968AC39-7797-4C50-8B63-034141CCCB1F}" destId="{206E26BD-4D68-4503-864C-69BA85535272}" srcOrd="0" destOrd="0" presId="urn:microsoft.com/office/officeart/2018/2/layout/IconVerticalSolidList"/>
    <dgm:cxn modelId="{58A77BD7-22D3-4FC2-9E5E-ACFA5C91B26A}" srcId="{AB50C4F3-1BCE-4640-AA50-9A6662F36C6F}" destId="{9631B48B-FC06-48EB-8CD4-35241FD44B8E}" srcOrd="2" destOrd="0" parTransId="{25308304-970D-432F-B339-EA814FFF5FD1}" sibTransId="{FCA37CC0-DF48-4376-9756-05C2F32FA7E7}"/>
    <dgm:cxn modelId="{0D5932E7-F997-433C-9F14-76399FB77517}" type="presOf" srcId="{B2D5B157-C532-41C4-A57A-88FAA20670C9}" destId="{1F82B0F1-AD78-49E3-AE1F-778326527121}" srcOrd="0" destOrd="0" presId="urn:microsoft.com/office/officeart/2018/2/layout/IconVerticalSolidList"/>
    <dgm:cxn modelId="{27842A89-201C-4F98-85D9-C4112706EE88}" type="presParOf" srcId="{E50C81CC-EC9A-4622-BB15-5C2842DA76AE}" destId="{F70902C0-B88E-4F13-AA26-B6AC5CD53A2C}" srcOrd="0" destOrd="0" presId="urn:microsoft.com/office/officeart/2018/2/layout/IconVerticalSolidList"/>
    <dgm:cxn modelId="{6D187894-A34B-4A4C-80B8-D6E5219048E4}" type="presParOf" srcId="{F70902C0-B88E-4F13-AA26-B6AC5CD53A2C}" destId="{B0A99218-1B29-47C4-8737-3FC6B8AD2091}" srcOrd="0" destOrd="0" presId="urn:microsoft.com/office/officeart/2018/2/layout/IconVerticalSolidList"/>
    <dgm:cxn modelId="{B80CF12F-31CF-45CA-AAEF-118ABBCA2FBD}" type="presParOf" srcId="{F70902C0-B88E-4F13-AA26-B6AC5CD53A2C}" destId="{85D40B57-5348-49FC-AAB7-EDB7BCBE3667}" srcOrd="1" destOrd="0" presId="urn:microsoft.com/office/officeart/2018/2/layout/IconVerticalSolidList"/>
    <dgm:cxn modelId="{2BB4D34C-528A-40BB-A834-006BF4039BB8}" type="presParOf" srcId="{F70902C0-B88E-4F13-AA26-B6AC5CD53A2C}" destId="{06548EBF-C578-454D-858F-D8B72ED21C53}" srcOrd="2" destOrd="0" presId="urn:microsoft.com/office/officeart/2018/2/layout/IconVerticalSolidList"/>
    <dgm:cxn modelId="{0ACB1314-4F88-495C-8FDF-E04F6FF35112}" type="presParOf" srcId="{F70902C0-B88E-4F13-AA26-B6AC5CD53A2C}" destId="{C21EF635-2FE7-4173-9C7E-300062571090}" srcOrd="3" destOrd="0" presId="urn:microsoft.com/office/officeart/2018/2/layout/IconVerticalSolidList"/>
    <dgm:cxn modelId="{0F724070-4015-407D-96F2-E41BDB5EEBB8}" type="presParOf" srcId="{E50C81CC-EC9A-4622-BB15-5C2842DA76AE}" destId="{C91BD656-AD4D-496F-B3B6-00E6B63C3A96}" srcOrd="1" destOrd="0" presId="urn:microsoft.com/office/officeart/2018/2/layout/IconVerticalSolidList"/>
    <dgm:cxn modelId="{C2E8217F-EF7D-4C94-9585-BC62A16FEADC}" type="presParOf" srcId="{E50C81CC-EC9A-4622-BB15-5C2842DA76AE}" destId="{7D16A913-8A91-4267-A614-20AC95341160}" srcOrd="2" destOrd="0" presId="urn:microsoft.com/office/officeart/2018/2/layout/IconVerticalSolidList"/>
    <dgm:cxn modelId="{9896E580-6020-4F4E-9E6C-3C000FBC400A}" type="presParOf" srcId="{7D16A913-8A91-4267-A614-20AC95341160}" destId="{F5F4B119-4ABE-467B-AEEE-5515C264C0FB}" srcOrd="0" destOrd="0" presId="urn:microsoft.com/office/officeart/2018/2/layout/IconVerticalSolidList"/>
    <dgm:cxn modelId="{6DF55B03-8A99-4D11-869C-2B6153E36B73}" type="presParOf" srcId="{7D16A913-8A91-4267-A614-20AC95341160}" destId="{2FAE8EDF-A555-4C8F-92AE-DC7380FF1CFB}" srcOrd="1" destOrd="0" presId="urn:microsoft.com/office/officeart/2018/2/layout/IconVerticalSolidList"/>
    <dgm:cxn modelId="{B4FAFD2F-3109-487D-8783-0320245B7166}" type="presParOf" srcId="{7D16A913-8A91-4267-A614-20AC95341160}" destId="{AE431FCE-60A6-4C95-B6D9-324943E971B3}" srcOrd="2" destOrd="0" presId="urn:microsoft.com/office/officeart/2018/2/layout/IconVerticalSolidList"/>
    <dgm:cxn modelId="{7AB181B7-A2DA-4A1F-AAE1-F3489EBD70B1}" type="presParOf" srcId="{7D16A913-8A91-4267-A614-20AC95341160}" destId="{E7CBE71D-58BA-4CB5-B5EB-99E2A65888F3}" srcOrd="3" destOrd="0" presId="urn:microsoft.com/office/officeart/2018/2/layout/IconVerticalSolidList"/>
    <dgm:cxn modelId="{6B4D51DD-BD40-42DE-B5E4-F263B2DBE3EB}" type="presParOf" srcId="{E50C81CC-EC9A-4622-BB15-5C2842DA76AE}" destId="{D5B34574-B4B5-4513-9CB8-00259E8C9CC9}" srcOrd="3" destOrd="0" presId="urn:microsoft.com/office/officeart/2018/2/layout/IconVerticalSolidList"/>
    <dgm:cxn modelId="{C74B5D80-5CC9-4C71-AB53-AFCC669BF6A5}" type="presParOf" srcId="{E50C81CC-EC9A-4622-BB15-5C2842DA76AE}" destId="{4F3AFE79-3B44-4B5B-99CD-8C05899D5256}" srcOrd="4" destOrd="0" presId="urn:microsoft.com/office/officeart/2018/2/layout/IconVerticalSolidList"/>
    <dgm:cxn modelId="{F043E5B1-8922-46DE-B123-5DBF96D3B40D}" type="presParOf" srcId="{4F3AFE79-3B44-4B5B-99CD-8C05899D5256}" destId="{11B06BF0-31AA-4569-A626-2EB6CF38F8E6}" srcOrd="0" destOrd="0" presId="urn:microsoft.com/office/officeart/2018/2/layout/IconVerticalSolidList"/>
    <dgm:cxn modelId="{DC31977A-6EC4-4477-8D27-B609594B7FA8}" type="presParOf" srcId="{4F3AFE79-3B44-4B5B-99CD-8C05899D5256}" destId="{F46657A2-B109-4FDA-BAD9-D62CA6B7C457}" srcOrd="1" destOrd="0" presId="urn:microsoft.com/office/officeart/2018/2/layout/IconVerticalSolidList"/>
    <dgm:cxn modelId="{4492305F-6ADD-47A1-AE1D-BF3A1C8C9B06}" type="presParOf" srcId="{4F3AFE79-3B44-4B5B-99CD-8C05899D5256}" destId="{B066E2D1-0DFC-46B9-9FB6-A4338022FFD2}" srcOrd="2" destOrd="0" presId="urn:microsoft.com/office/officeart/2018/2/layout/IconVerticalSolidList"/>
    <dgm:cxn modelId="{7DE71494-0899-45DE-A458-08A7CECF45E7}" type="presParOf" srcId="{4F3AFE79-3B44-4B5B-99CD-8C05899D5256}" destId="{905FE55B-9E8C-43F8-9BCE-48021F0DC50D}" srcOrd="3" destOrd="0" presId="urn:microsoft.com/office/officeart/2018/2/layout/IconVerticalSolidList"/>
    <dgm:cxn modelId="{59EC77D3-7F1F-45CF-A5FF-329A8F9D28E6}" type="presParOf" srcId="{E50C81CC-EC9A-4622-BB15-5C2842DA76AE}" destId="{EB6BBB2D-5A7B-45B7-99F6-480D03E2FCC7}" srcOrd="5" destOrd="0" presId="urn:microsoft.com/office/officeart/2018/2/layout/IconVerticalSolidList"/>
    <dgm:cxn modelId="{54B7B71F-9CF0-4840-AC22-0AD414604955}" type="presParOf" srcId="{E50C81CC-EC9A-4622-BB15-5C2842DA76AE}" destId="{1DCBBB4E-DACA-4458-A31F-02FAC7492F8A}" srcOrd="6" destOrd="0" presId="urn:microsoft.com/office/officeart/2018/2/layout/IconVerticalSolidList"/>
    <dgm:cxn modelId="{DB9AF04C-C6BD-4170-B981-13E113386AD9}" type="presParOf" srcId="{1DCBBB4E-DACA-4458-A31F-02FAC7492F8A}" destId="{DFAC2BA6-DEDA-4523-A595-C18C2BD7CC11}" srcOrd="0" destOrd="0" presId="urn:microsoft.com/office/officeart/2018/2/layout/IconVerticalSolidList"/>
    <dgm:cxn modelId="{01179454-18E5-41E4-85F4-326179EE4B9D}" type="presParOf" srcId="{1DCBBB4E-DACA-4458-A31F-02FAC7492F8A}" destId="{801F0590-839E-4EAB-B7B5-8CB30EBD9B94}" srcOrd="1" destOrd="0" presId="urn:microsoft.com/office/officeart/2018/2/layout/IconVerticalSolidList"/>
    <dgm:cxn modelId="{798110EC-6B1F-4076-A0F8-461C58B47351}" type="presParOf" srcId="{1DCBBB4E-DACA-4458-A31F-02FAC7492F8A}" destId="{3109B339-500F-4B34-B043-AD2155AA9F93}" srcOrd="2" destOrd="0" presId="urn:microsoft.com/office/officeart/2018/2/layout/IconVerticalSolidList"/>
    <dgm:cxn modelId="{D4159BAF-9ED5-46AC-90BE-E0EA66E50A3A}" type="presParOf" srcId="{1DCBBB4E-DACA-4458-A31F-02FAC7492F8A}" destId="{206E26BD-4D68-4503-864C-69BA85535272}" srcOrd="3" destOrd="0" presId="urn:microsoft.com/office/officeart/2018/2/layout/IconVerticalSolidList"/>
    <dgm:cxn modelId="{7929A1C3-E93E-41E1-8D73-DB69A1DC91F1}" type="presParOf" srcId="{E50C81CC-EC9A-4622-BB15-5C2842DA76AE}" destId="{70A17F4C-FDA3-47D4-97D3-AD6D384D3207}" srcOrd="7" destOrd="0" presId="urn:microsoft.com/office/officeart/2018/2/layout/IconVerticalSolidList"/>
    <dgm:cxn modelId="{32521C2C-F164-44E6-8DCF-AA287713B6C1}" type="presParOf" srcId="{E50C81CC-EC9A-4622-BB15-5C2842DA76AE}" destId="{977AFFA1-E251-4ACA-B634-DE4BE16055D8}" srcOrd="8" destOrd="0" presId="urn:microsoft.com/office/officeart/2018/2/layout/IconVerticalSolidList"/>
    <dgm:cxn modelId="{0C7556C4-EEBD-42FB-8BBE-9ED59D6A03A4}" type="presParOf" srcId="{977AFFA1-E251-4ACA-B634-DE4BE16055D8}" destId="{1013F809-F3A4-4904-93EE-04E57834C9C4}" srcOrd="0" destOrd="0" presId="urn:microsoft.com/office/officeart/2018/2/layout/IconVerticalSolidList"/>
    <dgm:cxn modelId="{C0C7F5C1-6666-4095-AB21-9FF2928F432D}" type="presParOf" srcId="{977AFFA1-E251-4ACA-B634-DE4BE16055D8}" destId="{9253ED91-38BD-45AF-A38D-F360447D4868}" srcOrd="1" destOrd="0" presId="urn:microsoft.com/office/officeart/2018/2/layout/IconVerticalSolidList"/>
    <dgm:cxn modelId="{9899691F-AC07-4046-A6FD-B1FF0E86F3CC}" type="presParOf" srcId="{977AFFA1-E251-4ACA-B634-DE4BE16055D8}" destId="{CD32493B-4C03-464C-B1EE-E81BD8C51793}" srcOrd="2" destOrd="0" presId="urn:microsoft.com/office/officeart/2018/2/layout/IconVerticalSolidList"/>
    <dgm:cxn modelId="{6B70A37C-E149-408C-BC8D-72867F9DFD41}" type="presParOf" srcId="{977AFFA1-E251-4ACA-B634-DE4BE16055D8}" destId="{1F82B0F1-AD78-49E3-AE1F-7783265271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D946F4-E897-42D6-B0F0-D51BF27BFD5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618816C-490A-49F8-A793-DFB3965725B1}">
      <dgm:prSet/>
      <dgm:spPr/>
      <dgm:t>
        <a:bodyPr/>
        <a:lstStyle/>
        <a:p>
          <a:r>
            <a:rPr lang="en-IN" dirty="0"/>
            <a:t>Inhibits purine synthesis and DNA replication in lymphocytes</a:t>
          </a:r>
          <a:endParaRPr lang="en-US" dirty="0"/>
        </a:p>
      </dgm:t>
    </dgm:pt>
    <dgm:pt modelId="{B54361F7-E2BC-4EBF-AB2C-3020A8BC5CBD}" type="parTrans" cxnId="{BC6AAD80-EC54-4FFB-85D7-A355A199FF39}">
      <dgm:prSet/>
      <dgm:spPr/>
      <dgm:t>
        <a:bodyPr/>
        <a:lstStyle/>
        <a:p>
          <a:endParaRPr lang="en-US"/>
        </a:p>
      </dgm:t>
    </dgm:pt>
    <dgm:pt modelId="{E6D0FBA4-ABE0-4656-9B3C-27D171F9F353}" type="sibTrans" cxnId="{BC6AAD80-EC54-4FFB-85D7-A355A199FF39}">
      <dgm:prSet/>
      <dgm:spPr/>
      <dgm:t>
        <a:bodyPr/>
        <a:lstStyle/>
        <a:p>
          <a:endParaRPr lang="en-US"/>
        </a:p>
      </dgm:t>
    </dgm:pt>
    <dgm:pt modelId="{3A0C5063-9642-478D-95AE-DDF9CF77F599}">
      <dgm:prSet/>
      <dgm:spPr/>
      <dgm:t>
        <a:bodyPr/>
        <a:lstStyle/>
        <a:p>
          <a:r>
            <a:rPr lang="en-IN" dirty="0"/>
            <a:t>Widely used as 2</a:t>
          </a:r>
          <a:r>
            <a:rPr lang="en-IN" baseline="30000" dirty="0"/>
            <a:t>nd</a:t>
          </a:r>
          <a:r>
            <a:rPr lang="en-IN" dirty="0"/>
            <a:t> line therapy in fibrosing ILD’s </a:t>
          </a:r>
          <a:endParaRPr lang="en-US" dirty="0"/>
        </a:p>
      </dgm:t>
    </dgm:pt>
    <dgm:pt modelId="{9BA7FB73-EFFE-47DF-9727-DF03EB5B3E00}" type="parTrans" cxnId="{03C6F32C-1CE4-4BAE-818C-23A529972813}">
      <dgm:prSet/>
      <dgm:spPr/>
      <dgm:t>
        <a:bodyPr/>
        <a:lstStyle/>
        <a:p>
          <a:endParaRPr lang="en-US"/>
        </a:p>
      </dgm:t>
    </dgm:pt>
    <dgm:pt modelId="{68ADFE3C-A82A-4972-9C64-0D279E3A2139}" type="sibTrans" cxnId="{03C6F32C-1CE4-4BAE-818C-23A529972813}">
      <dgm:prSet/>
      <dgm:spPr/>
      <dgm:t>
        <a:bodyPr/>
        <a:lstStyle/>
        <a:p>
          <a:endParaRPr lang="en-US"/>
        </a:p>
      </dgm:t>
    </dgm:pt>
    <dgm:pt modelId="{848B5D5D-D3F9-4C93-B746-4C293140F4A3}">
      <dgm:prSet/>
      <dgm:spPr/>
      <dgm:t>
        <a:bodyPr/>
        <a:lstStyle/>
        <a:p>
          <a:r>
            <a:rPr lang="en-IN"/>
            <a:t>Most data in SSc-ILD and other CTD ILD’s</a:t>
          </a:r>
          <a:endParaRPr lang="en-US"/>
        </a:p>
      </dgm:t>
    </dgm:pt>
    <dgm:pt modelId="{8B4D48B1-CCD8-455C-913F-216C656A42F5}" type="parTrans" cxnId="{DE3CCD45-3309-40DD-A3B8-65DAF218278B}">
      <dgm:prSet/>
      <dgm:spPr/>
      <dgm:t>
        <a:bodyPr/>
        <a:lstStyle/>
        <a:p>
          <a:endParaRPr lang="en-US"/>
        </a:p>
      </dgm:t>
    </dgm:pt>
    <dgm:pt modelId="{9909E5FA-B373-4EE6-81B0-F664F231E43E}" type="sibTrans" cxnId="{DE3CCD45-3309-40DD-A3B8-65DAF218278B}">
      <dgm:prSet/>
      <dgm:spPr/>
      <dgm:t>
        <a:bodyPr/>
        <a:lstStyle/>
        <a:p>
          <a:endParaRPr lang="en-US"/>
        </a:p>
      </dgm:t>
    </dgm:pt>
    <dgm:pt modelId="{2C0E9940-7826-466C-9C12-430B2CA9B58F}">
      <dgm:prSet/>
      <dgm:spPr/>
      <dgm:t>
        <a:bodyPr/>
        <a:lstStyle/>
        <a:p>
          <a:r>
            <a:rPr lang="en-IN" dirty="0"/>
            <a:t>Sarcoidosis AZT is 2</a:t>
          </a:r>
          <a:r>
            <a:rPr lang="en-IN" baseline="30000" dirty="0"/>
            <a:t>nd</a:t>
          </a:r>
          <a:r>
            <a:rPr lang="en-IN" dirty="0"/>
            <a:t> line, effective as MTX in steroid sparing &amp; Stabilizing FVC &amp; DLco</a:t>
          </a:r>
          <a:endParaRPr lang="en-US" dirty="0"/>
        </a:p>
      </dgm:t>
    </dgm:pt>
    <dgm:pt modelId="{6F7AAF0C-FAE6-4250-926F-90AFDBECC7E6}" type="parTrans" cxnId="{88245EAA-D4DA-4CA9-AD04-C9245756E88F}">
      <dgm:prSet/>
      <dgm:spPr/>
      <dgm:t>
        <a:bodyPr/>
        <a:lstStyle/>
        <a:p>
          <a:endParaRPr lang="en-US"/>
        </a:p>
      </dgm:t>
    </dgm:pt>
    <dgm:pt modelId="{32A35E96-776D-4FE2-9102-2070D5B05FB2}" type="sibTrans" cxnId="{88245EAA-D4DA-4CA9-AD04-C9245756E88F}">
      <dgm:prSet/>
      <dgm:spPr/>
      <dgm:t>
        <a:bodyPr/>
        <a:lstStyle/>
        <a:p>
          <a:endParaRPr lang="en-US"/>
        </a:p>
      </dgm:t>
    </dgm:pt>
    <dgm:pt modelId="{486BACC0-C997-4058-BCBE-13C1299D0AE1}">
      <dgm:prSet/>
      <dgm:spPr/>
      <dgm:t>
        <a:bodyPr/>
        <a:lstStyle/>
        <a:p>
          <a:r>
            <a:rPr lang="en-IN" dirty="0"/>
            <a:t>FHP AZT  reduced OCS dose and FVC and DLco as also seen in MMF</a:t>
          </a:r>
          <a:endParaRPr lang="en-US" dirty="0"/>
        </a:p>
      </dgm:t>
    </dgm:pt>
    <dgm:pt modelId="{92E51386-9501-4C16-BB82-13F7C8CEAAD0}" type="parTrans" cxnId="{BDDA3A78-FB65-4809-A37F-E8DC6B5F4EC1}">
      <dgm:prSet/>
      <dgm:spPr/>
      <dgm:t>
        <a:bodyPr/>
        <a:lstStyle/>
        <a:p>
          <a:endParaRPr lang="en-US"/>
        </a:p>
      </dgm:t>
    </dgm:pt>
    <dgm:pt modelId="{B53562D7-A5CD-4D87-91E5-26ADAB14E036}" type="sibTrans" cxnId="{BDDA3A78-FB65-4809-A37F-E8DC6B5F4EC1}">
      <dgm:prSet/>
      <dgm:spPr/>
      <dgm:t>
        <a:bodyPr/>
        <a:lstStyle/>
        <a:p>
          <a:endParaRPr lang="en-US"/>
        </a:p>
      </dgm:t>
    </dgm:pt>
    <dgm:pt modelId="{F8D33995-6300-41A0-BF3D-6933ABB75BC0}" type="pres">
      <dgm:prSet presAssocID="{3AD946F4-E897-42D6-B0F0-D51BF27BFD54}" presName="root" presStyleCnt="0">
        <dgm:presLayoutVars>
          <dgm:dir/>
          <dgm:resizeHandles val="exact"/>
        </dgm:presLayoutVars>
      </dgm:prSet>
      <dgm:spPr/>
    </dgm:pt>
    <dgm:pt modelId="{3C8ACF1E-10DD-4F5B-ADA2-0BC81D22AB95}" type="pres">
      <dgm:prSet presAssocID="{4618816C-490A-49F8-A793-DFB3965725B1}" presName="compNode" presStyleCnt="0"/>
      <dgm:spPr/>
    </dgm:pt>
    <dgm:pt modelId="{D9570F2E-92D4-44D6-937A-52A8E5A1F470}" type="pres">
      <dgm:prSet presAssocID="{4618816C-490A-49F8-A793-DFB3965725B1}" presName="bgRect" presStyleLbl="bgShp" presStyleIdx="0" presStyleCnt="5"/>
      <dgm:spPr/>
    </dgm:pt>
    <dgm:pt modelId="{A085366C-1BFD-495C-AEA7-A589E8F77A6E}" type="pres">
      <dgm:prSet presAssocID="{4618816C-490A-49F8-A793-DFB3965725B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EB5B7BFF-F85B-4D36-8B8F-00E214A119A5}" type="pres">
      <dgm:prSet presAssocID="{4618816C-490A-49F8-A793-DFB3965725B1}" presName="spaceRect" presStyleCnt="0"/>
      <dgm:spPr/>
    </dgm:pt>
    <dgm:pt modelId="{CB245760-46DD-467E-BEEC-76A0CF05505F}" type="pres">
      <dgm:prSet presAssocID="{4618816C-490A-49F8-A793-DFB3965725B1}" presName="parTx" presStyleLbl="revTx" presStyleIdx="0" presStyleCnt="5">
        <dgm:presLayoutVars>
          <dgm:chMax val="0"/>
          <dgm:chPref val="0"/>
        </dgm:presLayoutVars>
      </dgm:prSet>
      <dgm:spPr/>
    </dgm:pt>
    <dgm:pt modelId="{1BCB63BB-8002-44F4-8AD7-F973FF4680D1}" type="pres">
      <dgm:prSet presAssocID="{E6D0FBA4-ABE0-4656-9B3C-27D171F9F353}" presName="sibTrans" presStyleCnt="0"/>
      <dgm:spPr/>
    </dgm:pt>
    <dgm:pt modelId="{43F4AD6B-95B3-4CAE-8563-388AA778FE5C}" type="pres">
      <dgm:prSet presAssocID="{3A0C5063-9642-478D-95AE-DDF9CF77F599}" presName="compNode" presStyleCnt="0"/>
      <dgm:spPr/>
    </dgm:pt>
    <dgm:pt modelId="{05FD35AD-AF89-4F33-8FE7-329932AD0AD9}" type="pres">
      <dgm:prSet presAssocID="{3A0C5063-9642-478D-95AE-DDF9CF77F599}" presName="bgRect" presStyleLbl="bgShp" presStyleIdx="1" presStyleCnt="5"/>
      <dgm:spPr/>
    </dgm:pt>
    <dgm:pt modelId="{212E4D15-64A3-4D7A-B2B9-7351E0CEC162}" type="pres">
      <dgm:prSet presAssocID="{3A0C5063-9642-478D-95AE-DDF9CF77F59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13E06E04-6173-413C-845B-B552DF969ACB}" type="pres">
      <dgm:prSet presAssocID="{3A0C5063-9642-478D-95AE-DDF9CF77F599}" presName="spaceRect" presStyleCnt="0"/>
      <dgm:spPr/>
    </dgm:pt>
    <dgm:pt modelId="{B50AE4AA-DEC4-4CB6-8F8B-E55D8B69785F}" type="pres">
      <dgm:prSet presAssocID="{3A0C5063-9642-478D-95AE-DDF9CF77F599}" presName="parTx" presStyleLbl="revTx" presStyleIdx="1" presStyleCnt="5">
        <dgm:presLayoutVars>
          <dgm:chMax val="0"/>
          <dgm:chPref val="0"/>
        </dgm:presLayoutVars>
      </dgm:prSet>
      <dgm:spPr/>
    </dgm:pt>
    <dgm:pt modelId="{C55EE445-3BF7-49E9-930C-1FBBDBAFAADE}" type="pres">
      <dgm:prSet presAssocID="{68ADFE3C-A82A-4972-9C64-0D279E3A2139}" presName="sibTrans" presStyleCnt="0"/>
      <dgm:spPr/>
    </dgm:pt>
    <dgm:pt modelId="{5B38D570-5845-4FC6-A3D0-8BB39A36CC1A}" type="pres">
      <dgm:prSet presAssocID="{848B5D5D-D3F9-4C93-B746-4C293140F4A3}" presName="compNode" presStyleCnt="0"/>
      <dgm:spPr/>
    </dgm:pt>
    <dgm:pt modelId="{BF8B8B20-46AB-4318-8335-2F39E055AB8D}" type="pres">
      <dgm:prSet presAssocID="{848B5D5D-D3F9-4C93-B746-4C293140F4A3}" presName="bgRect" presStyleLbl="bgShp" presStyleIdx="2" presStyleCnt="5"/>
      <dgm:spPr/>
    </dgm:pt>
    <dgm:pt modelId="{2584CCA8-705D-4644-AC66-2013D2C18DF6}" type="pres">
      <dgm:prSet presAssocID="{848B5D5D-D3F9-4C93-B746-4C293140F4A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2A554535-DB98-477B-A96F-36AC799697DE}" type="pres">
      <dgm:prSet presAssocID="{848B5D5D-D3F9-4C93-B746-4C293140F4A3}" presName="spaceRect" presStyleCnt="0"/>
      <dgm:spPr/>
    </dgm:pt>
    <dgm:pt modelId="{61350223-01EA-4177-8B0D-308453AF8F81}" type="pres">
      <dgm:prSet presAssocID="{848B5D5D-D3F9-4C93-B746-4C293140F4A3}" presName="parTx" presStyleLbl="revTx" presStyleIdx="2" presStyleCnt="5">
        <dgm:presLayoutVars>
          <dgm:chMax val="0"/>
          <dgm:chPref val="0"/>
        </dgm:presLayoutVars>
      </dgm:prSet>
      <dgm:spPr/>
    </dgm:pt>
    <dgm:pt modelId="{4E204445-102B-474A-9AF2-525A3A8C50AD}" type="pres">
      <dgm:prSet presAssocID="{9909E5FA-B373-4EE6-81B0-F664F231E43E}" presName="sibTrans" presStyleCnt="0"/>
      <dgm:spPr/>
    </dgm:pt>
    <dgm:pt modelId="{03B46E16-FCCD-48B2-9773-C98025D9BACA}" type="pres">
      <dgm:prSet presAssocID="{2C0E9940-7826-466C-9C12-430B2CA9B58F}" presName="compNode" presStyleCnt="0"/>
      <dgm:spPr/>
    </dgm:pt>
    <dgm:pt modelId="{040534C5-E0B4-49E5-8E5C-2D610352E78E}" type="pres">
      <dgm:prSet presAssocID="{2C0E9940-7826-466C-9C12-430B2CA9B58F}" presName="bgRect" presStyleLbl="bgShp" presStyleIdx="3" presStyleCnt="5"/>
      <dgm:spPr/>
    </dgm:pt>
    <dgm:pt modelId="{A223D0AD-FD4C-4E41-878B-F8EC17B1BC6F}" type="pres">
      <dgm:prSet presAssocID="{2C0E9940-7826-466C-9C12-430B2CA9B58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67810CCF-A374-4973-B09F-339E3700709A}" type="pres">
      <dgm:prSet presAssocID="{2C0E9940-7826-466C-9C12-430B2CA9B58F}" presName="spaceRect" presStyleCnt="0"/>
      <dgm:spPr/>
    </dgm:pt>
    <dgm:pt modelId="{C12C665D-DF5D-4D1B-84B1-F0B31F31BD50}" type="pres">
      <dgm:prSet presAssocID="{2C0E9940-7826-466C-9C12-430B2CA9B58F}" presName="parTx" presStyleLbl="revTx" presStyleIdx="3" presStyleCnt="5">
        <dgm:presLayoutVars>
          <dgm:chMax val="0"/>
          <dgm:chPref val="0"/>
        </dgm:presLayoutVars>
      </dgm:prSet>
      <dgm:spPr/>
    </dgm:pt>
    <dgm:pt modelId="{338DE3C3-5090-41A9-9B41-03B00C6F8035}" type="pres">
      <dgm:prSet presAssocID="{32A35E96-776D-4FE2-9102-2070D5B05FB2}" presName="sibTrans" presStyleCnt="0"/>
      <dgm:spPr/>
    </dgm:pt>
    <dgm:pt modelId="{C7E12845-F007-48E6-A10E-DF806FCDC266}" type="pres">
      <dgm:prSet presAssocID="{486BACC0-C997-4058-BCBE-13C1299D0AE1}" presName="compNode" presStyleCnt="0"/>
      <dgm:spPr/>
    </dgm:pt>
    <dgm:pt modelId="{4C91A6CC-FDE3-498B-A079-9975B8645018}" type="pres">
      <dgm:prSet presAssocID="{486BACC0-C997-4058-BCBE-13C1299D0AE1}" presName="bgRect" presStyleLbl="bgShp" presStyleIdx="4" presStyleCnt="5"/>
      <dgm:spPr/>
    </dgm:pt>
    <dgm:pt modelId="{FE55765C-D9E6-4EDC-802A-2DDF18EDA94A}" type="pres">
      <dgm:prSet presAssocID="{486BACC0-C997-4058-BCBE-13C1299D0AE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Straight"/>
        </a:ext>
      </dgm:extLst>
    </dgm:pt>
    <dgm:pt modelId="{EAAAD9A1-926B-4C93-A86C-B5BD2B62EF16}" type="pres">
      <dgm:prSet presAssocID="{486BACC0-C997-4058-BCBE-13C1299D0AE1}" presName="spaceRect" presStyleCnt="0"/>
      <dgm:spPr/>
    </dgm:pt>
    <dgm:pt modelId="{7F043316-6685-456D-BD16-0EE34C37BD75}" type="pres">
      <dgm:prSet presAssocID="{486BACC0-C997-4058-BCBE-13C1299D0AE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7819224-0AE9-4CEB-99D7-CD63F0660D86}" type="presOf" srcId="{3AD946F4-E897-42D6-B0F0-D51BF27BFD54}" destId="{F8D33995-6300-41A0-BF3D-6933ABB75BC0}" srcOrd="0" destOrd="0" presId="urn:microsoft.com/office/officeart/2018/2/layout/IconVerticalSolidList"/>
    <dgm:cxn modelId="{03C6F32C-1CE4-4BAE-818C-23A529972813}" srcId="{3AD946F4-E897-42D6-B0F0-D51BF27BFD54}" destId="{3A0C5063-9642-478D-95AE-DDF9CF77F599}" srcOrd="1" destOrd="0" parTransId="{9BA7FB73-EFFE-47DF-9727-DF03EB5B3E00}" sibTransId="{68ADFE3C-A82A-4972-9C64-0D279E3A2139}"/>
    <dgm:cxn modelId="{DE3CCD45-3309-40DD-A3B8-65DAF218278B}" srcId="{3AD946F4-E897-42D6-B0F0-D51BF27BFD54}" destId="{848B5D5D-D3F9-4C93-B746-4C293140F4A3}" srcOrd="2" destOrd="0" parTransId="{8B4D48B1-CCD8-455C-913F-216C656A42F5}" sibTransId="{9909E5FA-B373-4EE6-81B0-F664F231E43E}"/>
    <dgm:cxn modelId="{95234E4D-EB6F-49A9-A7AC-7E20FD5A1E55}" type="presOf" srcId="{4618816C-490A-49F8-A793-DFB3965725B1}" destId="{CB245760-46DD-467E-BEEC-76A0CF05505F}" srcOrd="0" destOrd="0" presId="urn:microsoft.com/office/officeart/2018/2/layout/IconVerticalSolidList"/>
    <dgm:cxn modelId="{23E5FF61-3061-48D0-ABD5-99E7DAD74BBB}" type="presOf" srcId="{848B5D5D-D3F9-4C93-B746-4C293140F4A3}" destId="{61350223-01EA-4177-8B0D-308453AF8F81}" srcOrd="0" destOrd="0" presId="urn:microsoft.com/office/officeart/2018/2/layout/IconVerticalSolidList"/>
    <dgm:cxn modelId="{BDDA3A78-FB65-4809-A37F-E8DC6B5F4EC1}" srcId="{3AD946F4-E897-42D6-B0F0-D51BF27BFD54}" destId="{486BACC0-C997-4058-BCBE-13C1299D0AE1}" srcOrd="4" destOrd="0" parTransId="{92E51386-9501-4C16-BB82-13F7C8CEAAD0}" sibTransId="{B53562D7-A5CD-4D87-91E5-26ADAB14E036}"/>
    <dgm:cxn modelId="{BC6AAD80-EC54-4FFB-85D7-A355A199FF39}" srcId="{3AD946F4-E897-42D6-B0F0-D51BF27BFD54}" destId="{4618816C-490A-49F8-A793-DFB3965725B1}" srcOrd="0" destOrd="0" parTransId="{B54361F7-E2BC-4EBF-AB2C-3020A8BC5CBD}" sibTransId="{E6D0FBA4-ABE0-4656-9B3C-27D171F9F353}"/>
    <dgm:cxn modelId="{E78A7B98-18E4-4E60-9E43-785C6570F35F}" type="presOf" srcId="{486BACC0-C997-4058-BCBE-13C1299D0AE1}" destId="{7F043316-6685-456D-BD16-0EE34C37BD75}" srcOrd="0" destOrd="0" presId="urn:microsoft.com/office/officeart/2018/2/layout/IconVerticalSolidList"/>
    <dgm:cxn modelId="{E8E552AA-B2D7-4981-AA05-828BC825C5C9}" type="presOf" srcId="{2C0E9940-7826-466C-9C12-430B2CA9B58F}" destId="{C12C665D-DF5D-4D1B-84B1-F0B31F31BD50}" srcOrd="0" destOrd="0" presId="urn:microsoft.com/office/officeart/2018/2/layout/IconVerticalSolidList"/>
    <dgm:cxn modelId="{88245EAA-D4DA-4CA9-AD04-C9245756E88F}" srcId="{3AD946F4-E897-42D6-B0F0-D51BF27BFD54}" destId="{2C0E9940-7826-466C-9C12-430B2CA9B58F}" srcOrd="3" destOrd="0" parTransId="{6F7AAF0C-FAE6-4250-926F-90AFDBECC7E6}" sibTransId="{32A35E96-776D-4FE2-9102-2070D5B05FB2}"/>
    <dgm:cxn modelId="{F6E8B9B0-F247-424F-A780-3757861E32C2}" type="presOf" srcId="{3A0C5063-9642-478D-95AE-DDF9CF77F599}" destId="{B50AE4AA-DEC4-4CB6-8F8B-E55D8B69785F}" srcOrd="0" destOrd="0" presId="urn:microsoft.com/office/officeart/2018/2/layout/IconVerticalSolidList"/>
    <dgm:cxn modelId="{3B78CDA6-78FF-409A-9AFB-50DF3BF0E633}" type="presParOf" srcId="{F8D33995-6300-41A0-BF3D-6933ABB75BC0}" destId="{3C8ACF1E-10DD-4F5B-ADA2-0BC81D22AB95}" srcOrd="0" destOrd="0" presId="urn:microsoft.com/office/officeart/2018/2/layout/IconVerticalSolidList"/>
    <dgm:cxn modelId="{3C97CFCE-CDA3-49E1-96BB-81D2594E904B}" type="presParOf" srcId="{3C8ACF1E-10DD-4F5B-ADA2-0BC81D22AB95}" destId="{D9570F2E-92D4-44D6-937A-52A8E5A1F470}" srcOrd="0" destOrd="0" presId="urn:microsoft.com/office/officeart/2018/2/layout/IconVerticalSolidList"/>
    <dgm:cxn modelId="{94C50382-B7D5-407F-AEDE-F239A1CD5772}" type="presParOf" srcId="{3C8ACF1E-10DD-4F5B-ADA2-0BC81D22AB95}" destId="{A085366C-1BFD-495C-AEA7-A589E8F77A6E}" srcOrd="1" destOrd="0" presId="urn:microsoft.com/office/officeart/2018/2/layout/IconVerticalSolidList"/>
    <dgm:cxn modelId="{E9AD6EB2-07DF-4CA1-A4B0-AA437D913629}" type="presParOf" srcId="{3C8ACF1E-10DD-4F5B-ADA2-0BC81D22AB95}" destId="{EB5B7BFF-F85B-4D36-8B8F-00E214A119A5}" srcOrd="2" destOrd="0" presId="urn:microsoft.com/office/officeart/2018/2/layout/IconVerticalSolidList"/>
    <dgm:cxn modelId="{F0B9210D-1365-46BA-A7BA-0C1813CAB49E}" type="presParOf" srcId="{3C8ACF1E-10DD-4F5B-ADA2-0BC81D22AB95}" destId="{CB245760-46DD-467E-BEEC-76A0CF05505F}" srcOrd="3" destOrd="0" presId="urn:microsoft.com/office/officeart/2018/2/layout/IconVerticalSolidList"/>
    <dgm:cxn modelId="{EB899A1A-E7BE-4CDA-A4D6-C805B228875B}" type="presParOf" srcId="{F8D33995-6300-41A0-BF3D-6933ABB75BC0}" destId="{1BCB63BB-8002-44F4-8AD7-F973FF4680D1}" srcOrd="1" destOrd="0" presId="urn:microsoft.com/office/officeart/2018/2/layout/IconVerticalSolidList"/>
    <dgm:cxn modelId="{C81C2A38-506B-4EE8-9370-2AB28A03AD28}" type="presParOf" srcId="{F8D33995-6300-41A0-BF3D-6933ABB75BC0}" destId="{43F4AD6B-95B3-4CAE-8563-388AA778FE5C}" srcOrd="2" destOrd="0" presId="urn:microsoft.com/office/officeart/2018/2/layout/IconVerticalSolidList"/>
    <dgm:cxn modelId="{6962B664-54D0-4303-ACEA-ED56D7149D7A}" type="presParOf" srcId="{43F4AD6B-95B3-4CAE-8563-388AA778FE5C}" destId="{05FD35AD-AF89-4F33-8FE7-329932AD0AD9}" srcOrd="0" destOrd="0" presId="urn:microsoft.com/office/officeart/2018/2/layout/IconVerticalSolidList"/>
    <dgm:cxn modelId="{1C350F82-574A-4BA5-8A26-A3DDF02DB0ED}" type="presParOf" srcId="{43F4AD6B-95B3-4CAE-8563-388AA778FE5C}" destId="{212E4D15-64A3-4D7A-B2B9-7351E0CEC162}" srcOrd="1" destOrd="0" presId="urn:microsoft.com/office/officeart/2018/2/layout/IconVerticalSolidList"/>
    <dgm:cxn modelId="{40717EB6-26F0-4F86-AD9F-B956C567172B}" type="presParOf" srcId="{43F4AD6B-95B3-4CAE-8563-388AA778FE5C}" destId="{13E06E04-6173-413C-845B-B552DF969ACB}" srcOrd="2" destOrd="0" presId="urn:microsoft.com/office/officeart/2018/2/layout/IconVerticalSolidList"/>
    <dgm:cxn modelId="{0E7880C7-F676-4E99-9734-A3126028D9C3}" type="presParOf" srcId="{43F4AD6B-95B3-4CAE-8563-388AA778FE5C}" destId="{B50AE4AA-DEC4-4CB6-8F8B-E55D8B69785F}" srcOrd="3" destOrd="0" presId="urn:microsoft.com/office/officeart/2018/2/layout/IconVerticalSolidList"/>
    <dgm:cxn modelId="{26B29488-B325-44C6-9923-8813F2C211DD}" type="presParOf" srcId="{F8D33995-6300-41A0-BF3D-6933ABB75BC0}" destId="{C55EE445-3BF7-49E9-930C-1FBBDBAFAADE}" srcOrd="3" destOrd="0" presId="urn:microsoft.com/office/officeart/2018/2/layout/IconVerticalSolidList"/>
    <dgm:cxn modelId="{F8A92176-2A36-48E1-82CB-064C62A1BD31}" type="presParOf" srcId="{F8D33995-6300-41A0-BF3D-6933ABB75BC0}" destId="{5B38D570-5845-4FC6-A3D0-8BB39A36CC1A}" srcOrd="4" destOrd="0" presId="urn:microsoft.com/office/officeart/2018/2/layout/IconVerticalSolidList"/>
    <dgm:cxn modelId="{07FB2DA2-39CE-440C-A920-53E21C46DA63}" type="presParOf" srcId="{5B38D570-5845-4FC6-A3D0-8BB39A36CC1A}" destId="{BF8B8B20-46AB-4318-8335-2F39E055AB8D}" srcOrd="0" destOrd="0" presId="urn:microsoft.com/office/officeart/2018/2/layout/IconVerticalSolidList"/>
    <dgm:cxn modelId="{520AEEAE-6E7C-4027-9C68-AC63630C7708}" type="presParOf" srcId="{5B38D570-5845-4FC6-A3D0-8BB39A36CC1A}" destId="{2584CCA8-705D-4644-AC66-2013D2C18DF6}" srcOrd="1" destOrd="0" presId="urn:microsoft.com/office/officeart/2018/2/layout/IconVerticalSolidList"/>
    <dgm:cxn modelId="{0F1343D1-E62E-4AED-A6DF-F1F48E21B1FB}" type="presParOf" srcId="{5B38D570-5845-4FC6-A3D0-8BB39A36CC1A}" destId="{2A554535-DB98-477B-A96F-36AC799697DE}" srcOrd="2" destOrd="0" presId="urn:microsoft.com/office/officeart/2018/2/layout/IconVerticalSolidList"/>
    <dgm:cxn modelId="{739E76F6-8EEE-4144-9010-947F8386223A}" type="presParOf" srcId="{5B38D570-5845-4FC6-A3D0-8BB39A36CC1A}" destId="{61350223-01EA-4177-8B0D-308453AF8F81}" srcOrd="3" destOrd="0" presId="urn:microsoft.com/office/officeart/2018/2/layout/IconVerticalSolidList"/>
    <dgm:cxn modelId="{6C3207CC-C17B-495B-9DDC-94C2CF377A57}" type="presParOf" srcId="{F8D33995-6300-41A0-BF3D-6933ABB75BC0}" destId="{4E204445-102B-474A-9AF2-525A3A8C50AD}" srcOrd="5" destOrd="0" presId="urn:microsoft.com/office/officeart/2018/2/layout/IconVerticalSolidList"/>
    <dgm:cxn modelId="{1889E30E-94BC-4F66-814D-FCC5953F6AB9}" type="presParOf" srcId="{F8D33995-6300-41A0-BF3D-6933ABB75BC0}" destId="{03B46E16-FCCD-48B2-9773-C98025D9BACA}" srcOrd="6" destOrd="0" presId="urn:microsoft.com/office/officeart/2018/2/layout/IconVerticalSolidList"/>
    <dgm:cxn modelId="{0DFD6F3D-6B47-4BE2-98BB-DE39BA8D4CA3}" type="presParOf" srcId="{03B46E16-FCCD-48B2-9773-C98025D9BACA}" destId="{040534C5-E0B4-49E5-8E5C-2D610352E78E}" srcOrd="0" destOrd="0" presId="urn:microsoft.com/office/officeart/2018/2/layout/IconVerticalSolidList"/>
    <dgm:cxn modelId="{639A6770-2ACB-45FB-A558-2E20311F1D2D}" type="presParOf" srcId="{03B46E16-FCCD-48B2-9773-C98025D9BACA}" destId="{A223D0AD-FD4C-4E41-878B-F8EC17B1BC6F}" srcOrd="1" destOrd="0" presId="urn:microsoft.com/office/officeart/2018/2/layout/IconVerticalSolidList"/>
    <dgm:cxn modelId="{B4547497-D706-483E-AAE1-FB54A555EC91}" type="presParOf" srcId="{03B46E16-FCCD-48B2-9773-C98025D9BACA}" destId="{67810CCF-A374-4973-B09F-339E3700709A}" srcOrd="2" destOrd="0" presId="urn:microsoft.com/office/officeart/2018/2/layout/IconVerticalSolidList"/>
    <dgm:cxn modelId="{0DCC0E36-8DAC-4A00-9D74-ABCB9A328B83}" type="presParOf" srcId="{03B46E16-FCCD-48B2-9773-C98025D9BACA}" destId="{C12C665D-DF5D-4D1B-84B1-F0B31F31BD50}" srcOrd="3" destOrd="0" presId="urn:microsoft.com/office/officeart/2018/2/layout/IconVerticalSolidList"/>
    <dgm:cxn modelId="{E3836E25-7AD1-482C-B236-17FB70D6B6CA}" type="presParOf" srcId="{F8D33995-6300-41A0-BF3D-6933ABB75BC0}" destId="{338DE3C3-5090-41A9-9B41-03B00C6F8035}" srcOrd="7" destOrd="0" presId="urn:microsoft.com/office/officeart/2018/2/layout/IconVerticalSolidList"/>
    <dgm:cxn modelId="{CCA9A04A-BA27-46C9-ABFE-E4AD78EC24DE}" type="presParOf" srcId="{F8D33995-6300-41A0-BF3D-6933ABB75BC0}" destId="{C7E12845-F007-48E6-A10E-DF806FCDC266}" srcOrd="8" destOrd="0" presId="urn:microsoft.com/office/officeart/2018/2/layout/IconVerticalSolidList"/>
    <dgm:cxn modelId="{1092DDF9-B7E8-430B-B5BE-81365BBC50A7}" type="presParOf" srcId="{C7E12845-F007-48E6-A10E-DF806FCDC266}" destId="{4C91A6CC-FDE3-498B-A079-9975B8645018}" srcOrd="0" destOrd="0" presId="urn:microsoft.com/office/officeart/2018/2/layout/IconVerticalSolidList"/>
    <dgm:cxn modelId="{1C77C598-1340-4899-98D5-627F0E675120}" type="presParOf" srcId="{C7E12845-F007-48E6-A10E-DF806FCDC266}" destId="{FE55765C-D9E6-4EDC-802A-2DDF18EDA94A}" srcOrd="1" destOrd="0" presId="urn:microsoft.com/office/officeart/2018/2/layout/IconVerticalSolidList"/>
    <dgm:cxn modelId="{3EC025F2-FA32-433E-A0E8-16680C13FCD2}" type="presParOf" srcId="{C7E12845-F007-48E6-A10E-DF806FCDC266}" destId="{EAAAD9A1-926B-4C93-A86C-B5BD2B62EF16}" srcOrd="2" destOrd="0" presId="urn:microsoft.com/office/officeart/2018/2/layout/IconVerticalSolidList"/>
    <dgm:cxn modelId="{AB324DF9-E80B-42D4-9F66-763C3EADFB8A}" type="presParOf" srcId="{C7E12845-F007-48E6-A10E-DF806FCDC266}" destId="{7F043316-6685-456D-BD16-0EE34C37BD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7B09D2-8F2B-484C-9BFA-2B903C45CEF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3A98BAA-9319-400A-B898-4707DEA1F409}">
      <dgm:prSet/>
      <dgm:spPr/>
      <dgm:t>
        <a:bodyPr/>
        <a:lstStyle/>
        <a:p>
          <a:r>
            <a:rPr lang="en-IN"/>
            <a:t>Folate analogue that interferes with purine and pyrimidine synthesis</a:t>
          </a:r>
          <a:endParaRPr lang="en-US"/>
        </a:p>
      </dgm:t>
    </dgm:pt>
    <dgm:pt modelId="{350101B1-891E-438D-9F82-CB899A2FF017}" type="parTrans" cxnId="{8F87D87E-693F-483A-99E0-B5DB1C05C580}">
      <dgm:prSet/>
      <dgm:spPr/>
      <dgm:t>
        <a:bodyPr/>
        <a:lstStyle/>
        <a:p>
          <a:endParaRPr lang="en-US"/>
        </a:p>
      </dgm:t>
    </dgm:pt>
    <dgm:pt modelId="{9F5D97D9-DA75-41A1-93AC-1CD831DD8C65}" type="sibTrans" cxnId="{8F87D87E-693F-483A-99E0-B5DB1C05C580}">
      <dgm:prSet/>
      <dgm:spPr/>
      <dgm:t>
        <a:bodyPr/>
        <a:lstStyle/>
        <a:p>
          <a:endParaRPr lang="en-US"/>
        </a:p>
      </dgm:t>
    </dgm:pt>
    <dgm:pt modelId="{1A8A53A0-0EB3-400B-AF95-9348EE1AF518}">
      <dgm:prSet/>
      <dgm:spPr/>
      <dgm:t>
        <a:bodyPr/>
        <a:lstStyle/>
        <a:p>
          <a:r>
            <a:rPr lang="en-IN"/>
            <a:t>Anti-inflammatory and immunosuppressant effects </a:t>
          </a:r>
          <a:endParaRPr lang="en-US"/>
        </a:p>
      </dgm:t>
    </dgm:pt>
    <dgm:pt modelId="{C641A99F-4B6A-42EB-8356-3079DDE48EB6}" type="parTrans" cxnId="{D996F8AA-DB02-4006-BD86-2746095639ED}">
      <dgm:prSet/>
      <dgm:spPr/>
      <dgm:t>
        <a:bodyPr/>
        <a:lstStyle/>
        <a:p>
          <a:endParaRPr lang="en-US"/>
        </a:p>
      </dgm:t>
    </dgm:pt>
    <dgm:pt modelId="{2213DFA7-0C9E-425C-9137-982C05796626}" type="sibTrans" cxnId="{D996F8AA-DB02-4006-BD86-2746095639ED}">
      <dgm:prSet/>
      <dgm:spPr/>
      <dgm:t>
        <a:bodyPr/>
        <a:lstStyle/>
        <a:p>
          <a:endParaRPr lang="en-US"/>
        </a:p>
      </dgm:t>
    </dgm:pt>
    <dgm:pt modelId="{FF842285-9A57-4703-9AF7-4683A131E61F}">
      <dgm:prSet/>
      <dgm:spPr/>
      <dgm:t>
        <a:bodyPr/>
        <a:lstStyle/>
        <a:p>
          <a:r>
            <a:rPr lang="en-IN"/>
            <a:t>Pulmonary Toxicity is very rare</a:t>
          </a:r>
          <a:endParaRPr lang="en-US"/>
        </a:p>
      </dgm:t>
    </dgm:pt>
    <dgm:pt modelId="{B13D1302-3004-4763-8D3E-E8534B356AA7}" type="parTrans" cxnId="{B413B1C3-E416-4B0F-83D3-665C6C1EF6A9}">
      <dgm:prSet/>
      <dgm:spPr/>
      <dgm:t>
        <a:bodyPr/>
        <a:lstStyle/>
        <a:p>
          <a:endParaRPr lang="en-US"/>
        </a:p>
      </dgm:t>
    </dgm:pt>
    <dgm:pt modelId="{B1F4C4FA-7F51-46B3-8DDA-7E742D5422C1}" type="sibTrans" cxnId="{B413B1C3-E416-4B0F-83D3-665C6C1EF6A9}">
      <dgm:prSet/>
      <dgm:spPr/>
      <dgm:t>
        <a:bodyPr/>
        <a:lstStyle/>
        <a:p>
          <a:endParaRPr lang="en-US"/>
        </a:p>
      </dgm:t>
    </dgm:pt>
    <dgm:pt modelId="{5F8FA238-5BF7-44B3-B443-0414E8D462B1}">
      <dgm:prSet/>
      <dgm:spPr/>
      <dgm:t>
        <a:bodyPr/>
        <a:lstStyle/>
        <a:p>
          <a:r>
            <a:rPr lang="en-IN"/>
            <a:t>RA-ILD : prevents progression to ILD, improve lung functions &amp; survival</a:t>
          </a:r>
          <a:endParaRPr lang="en-US"/>
        </a:p>
      </dgm:t>
    </dgm:pt>
    <dgm:pt modelId="{BCF6D628-0688-4286-B0AB-753845F76CD8}" type="parTrans" cxnId="{4ECA7936-D1BF-42E5-89CA-1301D0188931}">
      <dgm:prSet/>
      <dgm:spPr/>
      <dgm:t>
        <a:bodyPr/>
        <a:lstStyle/>
        <a:p>
          <a:endParaRPr lang="en-US"/>
        </a:p>
      </dgm:t>
    </dgm:pt>
    <dgm:pt modelId="{B0767995-5F56-4FAE-9821-29450DB7A098}" type="sibTrans" cxnId="{4ECA7936-D1BF-42E5-89CA-1301D0188931}">
      <dgm:prSet/>
      <dgm:spPr/>
      <dgm:t>
        <a:bodyPr/>
        <a:lstStyle/>
        <a:p>
          <a:endParaRPr lang="en-US"/>
        </a:p>
      </dgm:t>
    </dgm:pt>
    <dgm:pt modelId="{A55E55D6-737C-4B18-8913-FA1A25908AE9}">
      <dgm:prSet/>
      <dgm:spPr/>
      <dgm:t>
        <a:bodyPr/>
        <a:lstStyle/>
        <a:p>
          <a:r>
            <a:rPr lang="en-IN"/>
            <a:t>Sarcoid –ILD : ↓Steroids requirement and↑ FVC and ↑DLco </a:t>
          </a:r>
          <a:endParaRPr lang="en-US"/>
        </a:p>
      </dgm:t>
    </dgm:pt>
    <dgm:pt modelId="{C187250E-38ED-4999-A895-C7448F65E60D}" type="parTrans" cxnId="{611E0A8C-5C78-4B72-9C2D-D722F5F8CDE7}">
      <dgm:prSet/>
      <dgm:spPr/>
      <dgm:t>
        <a:bodyPr/>
        <a:lstStyle/>
        <a:p>
          <a:endParaRPr lang="en-US"/>
        </a:p>
      </dgm:t>
    </dgm:pt>
    <dgm:pt modelId="{55F7E178-4E01-4189-B877-8334C8D4B615}" type="sibTrans" cxnId="{611E0A8C-5C78-4B72-9C2D-D722F5F8CDE7}">
      <dgm:prSet/>
      <dgm:spPr/>
      <dgm:t>
        <a:bodyPr/>
        <a:lstStyle/>
        <a:p>
          <a:endParaRPr lang="en-US"/>
        </a:p>
      </dgm:t>
    </dgm:pt>
    <dgm:pt modelId="{DC6947C4-2553-40D5-8736-1BF1173781FA}" type="pres">
      <dgm:prSet presAssocID="{887B09D2-8F2B-484C-9BFA-2B903C45CEF5}" presName="root" presStyleCnt="0">
        <dgm:presLayoutVars>
          <dgm:dir/>
          <dgm:resizeHandles val="exact"/>
        </dgm:presLayoutVars>
      </dgm:prSet>
      <dgm:spPr/>
    </dgm:pt>
    <dgm:pt modelId="{AACBF49A-1433-4813-89FC-CEDBCBC8F6E3}" type="pres">
      <dgm:prSet presAssocID="{23A98BAA-9319-400A-B898-4707DEA1F409}" presName="compNode" presStyleCnt="0"/>
      <dgm:spPr/>
    </dgm:pt>
    <dgm:pt modelId="{75CF20CB-5346-4CF5-B474-53579D0F6DDB}" type="pres">
      <dgm:prSet presAssocID="{23A98BAA-9319-400A-B898-4707DEA1F409}" presName="bgRect" presStyleLbl="bgShp" presStyleIdx="0" presStyleCnt="5"/>
      <dgm:spPr/>
    </dgm:pt>
    <dgm:pt modelId="{0B9CEA9C-34EF-4B8B-BD82-766BDF6FD31A}" type="pres">
      <dgm:prSet presAssocID="{23A98BAA-9319-400A-B898-4707DEA1F40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567C3939-8A79-429F-A9A5-B4EF55DDDB97}" type="pres">
      <dgm:prSet presAssocID="{23A98BAA-9319-400A-B898-4707DEA1F409}" presName="spaceRect" presStyleCnt="0"/>
      <dgm:spPr/>
    </dgm:pt>
    <dgm:pt modelId="{5ACAA04C-43FE-4DB1-96AA-1C6CC9BEAB2C}" type="pres">
      <dgm:prSet presAssocID="{23A98BAA-9319-400A-B898-4707DEA1F409}" presName="parTx" presStyleLbl="revTx" presStyleIdx="0" presStyleCnt="5">
        <dgm:presLayoutVars>
          <dgm:chMax val="0"/>
          <dgm:chPref val="0"/>
        </dgm:presLayoutVars>
      </dgm:prSet>
      <dgm:spPr/>
    </dgm:pt>
    <dgm:pt modelId="{3FB9E73F-AE6A-43A9-8827-E99B453B4D86}" type="pres">
      <dgm:prSet presAssocID="{9F5D97D9-DA75-41A1-93AC-1CD831DD8C65}" presName="sibTrans" presStyleCnt="0"/>
      <dgm:spPr/>
    </dgm:pt>
    <dgm:pt modelId="{30A95B34-8626-4DA9-B90A-D2B3AA4908FE}" type="pres">
      <dgm:prSet presAssocID="{1A8A53A0-0EB3-400B-AF95-9348EE1AF518}" presName="compNode" presStyleCnt="0"/>
      <dgm:spPr/>
    </dgm:pt>
    <dgm:pt modelId="{677D417E-9887-4D38-9F1D-0FC6974114F6}" type="pres">
      <dgm:prSet presAssocID="{1A8A53A0-0EB3-400B-AF95-9348EE1AF518}" presName="bgRect" presStyleLbl="bgShp" presStyleIdx="1" presStyleCnt="5"/>
      <dgm:spPr/>
    </dgm:pt>
    <dgm:pt modelId="{7F5F3DFF-DC2A-4170-A34B-79CB1E1F385F}" type="pres">
      <dgm:prSet presAssocID="{1A8A53A0-0EB3-400B-AF95-9348EE1AF51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ger"/>
        </a:ext>
      </dgm:extLst>
    </dgm:pt>
    <dgm:pt modelId="{BEC15AB6-77C7-46B9-84CD-62667C8028E9}" type="pres">
      <dgm:prSet presAssocID="{1A8A53A0-0EB3-400B-AF95-9348EE1AF518}" presName="spaceRect" presStyleCnt="0"/>
      <dgm:spPr/>
    </dgm:pt>
    <dgm:pt modelId="{5371EAE4-6F46-4A28-A0F0-5D9C977563F0}" type="pres">
      <dgm:prSet presAssocID="{1A8A53A0-0EB3-400B-AF95-9348EE1AF518}" presName="parTx" presStyleLbl="revTx" presStyleIdx="1" presStyleCnt="5">
        <dgm:presLayoutVars>
          <dgm:chMax val="0"/>
          <dgm:chPref val="0"/>
        </dgm:presLayoutVars>
      </dgm:prSet>
      <dgm:spPr/>
    </dgm:pt>
    <dgm:pt modelId="{D99FB3BB-DC59-4067-8F50-5588258A97E2}" type="pres">
      <dgm:prSet presAssocID="{2213DFA7-0C9E-425C-9137-982C05796626}" presName="sibTrans" presStyleCnt="0"/>
      <dgm:spPr/>
    </dgm:pt>
    <dgm:pt modelId="{C723BCDE-CF1D-4A8E-AB49-E0D29505E28F}" type="pres">
      <dgm:prSet presAssocID="{FF842285-9A57-4703-9AF7-4683A131E61F}" presName="compNode" presStyleCnt="0"/>
      <dgm:spPr/>
    </dgm:pt>
    <dgm:pt modelId="{F22FFE36-9FEF-4840-82BB-7B3B7B9D1D7E}" type="pres">
      <dgm:prSet presAssocID="{FF842285-9A57-4703-9AF7-4683A131E61F}" presName="bgRect" presStyleLbl="bgShp" presStyleIdx="2" presStyleCnt="5"/>
      <dgm:spPr/>
    </dgm:pt>
    <dgm:pt modelId="{BB551D88-5333-4BB5-84B5-20999461DA2D}" type="pres">
      <dgm:prSet presAssocID="{FF842285-9A57-4703-9AF7-4683A131E61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8C912595-2DA6-41FE-851C-26B9A67F34F7}" type="pres">
      <dgm:prSet presAssocID="{FF842285-9A57-4703-9AF7-4683A131E61F}" presName="spaceRect" presStyleCnt="0"/>
      <dgm:spPr/>
    </dgm:pt>
    <dgm:pt modelId="{AA36CE40-AC93-4CBC-8E32-051D0C22E3A7}" type="pres">
      <dgm:prSet presAssocID="{FF842285-9A57-4703-9AF7-4683A131E61F}" presName="parTx" presStyleLbl="revTx" presStyleIdx="2" presStyleCnt="5">
        <dgm:presLayoutVars>
          <dgm:chMax val="0"/>
          <dgm:chPref val="0"/>
        </dgm:presLayoutVars>
      </dgm:prSet>
      <dgm:spPr/>
    </dgm:pt>
    <dgm:pt modelId="{40B89D1D-EE76-4DC0-93A7-9F7C66988091}" type="pres">
      <dgm:prSet presAssocID="{B1F4C4FA-7F51-46B3-8DDA-7E742D5422C1}" presName="sibTrans" presStyleCnt="0"/>
      <dgm:spPr/>
    </dgm:pt>
    <dgm:pt modelId="{43FC2776-2AC7-40CB-BAB8-A06ED94085E1}" type="pres">
      <dgm:prSet presAssocID="{5F8FA238-5BF7-44B3-B443-0414E8D462B1}" presName="compNode" presStyleCnt="0"/>
      <dgm:spPr/>
    </dgm:pt>
    <dgm:pt modelId="{E7376AB6-D18C-4545-9608-0BFA838FBA87}" type="pres">
      <dgm:prSet presAssocID="{5F8FA238-5BF7-44B3-B443-0414E8D462B1}" presName="bgRect" presStyleLbl="bgShp" presStyleIdx="3" presStyleCnt="5"/>
      <dgm:spPr/>
    </dgm:pt>
    <dgm:pt modelId="{F5B702A4-DE2B-4647-9452-67844449F8F8}" type="pres">
      <dgm:prSet presAssocID="{5F8FA238-5BF7-44B3-B443-0414E8D462B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56900C22-FBB7-4013-82D0-E48088AC12C4}" type="pres">
      <dgm:prSet presAssocID="{5F8FA238-5BF7-44B3-B443-0414E8D462B1}" presName="spaceRect" presStyleCnt="0"/>
      <dgm:spPr/>
    </dgm:pt>
    <dgm:pt modelId="{674B4BCB-330F-4A46-B12E-7063890E3DB5}" type="pres">
      <dgm:prSet presAssocID="{5F8FA238-5BF7-44B3-B443-0414E8D462B1}" presName="parTx" presStyleLbl="revTx" presStyleIdx="3" presStyleCnt="5">
        <dgm:presLayoutVars>
          <dgm:chMax val="0"/>
          <dgm:chPref val="0"/>
        </dgm:presLayoutVars>
      </dgm:prSet>
      <dgm:spPr/>
    </dgm:pt>
    <dgm:pt modelId="{263ACE19-E145-4840-805B-894A99AEA203}" type="pres">
      <dgm:prSet presAssocID="{B0767995-5F56-4FAE-9821-29450DB7A098}" presName="sibTrans" presStyleCnt="0"/>
      <dgm:spPr/>
    </dgm:pt>
    <dgm:pt modelId="{5E98CB18-4969-4EFA-B493-BFE61E3F7785}" type="pres">
      <dgm:prSet presAssocID="{A55E55D6-737C-4B18-8913-FA1A25908AE9}" presName="compNode" presStyleCnt="0"/>
      <dgm:spPr/>
    </dgm:pt>
    <dgm:pt modelId="{DC63B2DE-2D78-4C6F-9F61-55EEFA3A2B2A}" type="pres">
      <dgm:prSet presAssocID="{A55E55D6-737C-4B18-8913-FA1A25908AE9}" presName="bgRect" presStyleLbl="bgShp" presStyleIdx="4" presStyleCnt="5"/>
      <dgm:spPr/>
    </dgm:pt>
    <dgm:pt modelId="{C355EE27-8CED-403B-B6DA-CEA465A88975}" type="pres">
      <dgm:prSet presAssocID="{A55E55D6-737C-4B18-8913-FA1A25908AE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0E7031D-4C86-47F9-AB14-2F5453B32691}" type="pres">
      <dgm:prSet presAssocID="{A55E55D6-737C-4B18-8913-FA1A25908AE9}" presName="spaceRect" presStyleCnt="0"/>
      <dgm:spPr/>
    </dgm:pt>
    <dgm:pt modelId="{11A409A3-2811-4E22-8B2F-3D7DE9EA122E}" type="pres">
      <dgm:prSet presAssocID="{A55E55D6-737C-4B18-8913-FA1A25908AE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65CEE0D-48B3-4980-9CCD-97B36D01A8CA}" type="presOf" srcId="{887B09D2-8F2B-484C-9BFA-2B903C45CEF5}" destId="{DC6947C4-2553-40D5-8736-1BF1173781FA}" srcOrd="0" destOrd="0" presId="urn:microsoft.com/office/officeart/2018/2/layout/IconVerticalSolidList"/>
    <dgm:cxn modelId="{C002A12F-F2A3-4122-B30E-C32B5E07D280}" type="presOf" srcId="{A55E55D6-737C-4B18-8913-FA1A25908AE9}" destId="{11A409A3-2811-4E22-8B2F-3D7DE9EA122E}" srcOrd="0" destOrd="0" presId="urn:microsoft.com/office/officeart/2018/2/layout/IconVerticalSolidList"/>
    <dgm:cxn modelId="{4ECA7936-D1BF-42E5-89CA-1301D0188931}" srcId="{887B09D2-8F2B-484C-9BFA-2B903C45CEF5}" destId="{5F8FA238-5BF7-44B3-B443-0414E8D462B1}" srcOrd="3" destOrd="0" parTransId="{BCF6D628-0688-4286-B0AB-753845F76CD8}" sibTransId="{B0767995-5F56-4FAE-9821-29450DB7A098}"/>
    <dgm:cxn modelId="{8F87D87E-693F-483A-99E0-B5DB1C05C580}" srcId="{887B09D2-8F2B-484C-9BFA-2B903C45CEF5}" destId="{23A98BAA-9319-400A-B898-4707DEA1F409}" srcOrd="0" destOrd="0" parTransId="{350101B1-891E-438D-9F82-CB899A2FF017}" sibTransId="{9F5D97D9-DA75-41A1-93AC-1CD831DD8C65}"/>
    <dgm:cxn modelId="{611E0A8C-5C78-4B72-9C2D-D722F5F8CDE7}" srcId="{887B09D2-8F2B-484C-9BFA-2B903C45CEF5}" destId="{A55E55D6-737C-4B18-8913-FA1A25908AE9}" srcOrd="4" destOrd="0" parTransId="{C187250E-38ED-4999-A895-C7448F65E60D}" sibTransId="{55F7E178-4E01-4189-B877-8334C8D4B615}"/>
    <dgm:cxn modelId="{128A0F8E-C27B-48C3-B2FC-95507F53C851}" type="presOf" srcId="{5F8FA238-5BF7-44B3-B443-0414E8D462B1}" destId="{674B4BCB-330F-4A46-B12E-7063890E3DB5}" srcOrd="0" destOrd="0" presId="urn:microsoft.com/office/officeart/2018/2/layout/IconVerticalSolidList"/>
    <dgm:cxn modelId="{4E5177A0-A82A-40A0-9E0B-141D97E2850D}" type="presOf" srcId="{FF842285-9A57-4703-9AF7-4683A131E61F}" destId="{AA36CE40-AC93-4CBC-8E32-051D0C22E3A7}" srcOrd="0" destOrd="0" presId="urn:microsoft.com/office/officeart/2018/2/layout/IconVerticalSolidList"/>
    <dgm:cxn modelId="{8EA49AAA-8E2D-4EC7-869F-DC89B32686D4}" type="presOf" srcId="{23A98BAA-9319-400A-B898-4707DEA1F409}" destId="{5ACAA04C-43FE-4DB1-96AA-1C6CC9BEAB2C}" srcOrd="0" destOrd="0" presId="urn:microsoft.com/office/officeart/2018/2/layout/IconVerticalSolidList"/>
    <dgm:cxn modelId="{D996F8AA-DB02-4006-BD86-2746095639ED}" srcId="{887B09D2-8F2B-484C-9BFA-2B903C45CEF5}" destId="{1A8A53A0-0EB3-400B-AF95-9348EE1AF518}" srcOrd="1" destOrd="0" parTransId="{C641A99F-4B6A-42EB-8356-3079DDE48EB6}" sibTransId="{2213DFA7-0C9E-425C-9137-982C05796626}"/>
    <dgm:cxn modelId="{B413B1C3-E416-4B0F-83D3-665C6C1EF6A9}" srcId="{887B09D2-8F2B-484C-9BFA-2B903C45CEF5}" destId="{FF842285-9A57-4703-9AF7-4683A131E61F}" srcOrd="2" destOrd="0" parTransId="{B13D1302-3004-4763-8D3E-E8534B356AA7}" sibTransId="{B1F4C4FA-7F51-46B3-8DDA-7E742D5422C1}"/>
    <dgm:cxn modelId="{2804F7D3-EDA9-4421-8338-E33813180B53}" type="presOf" srcId="{1A8A53A0-0EB3-400B-AF95-9348EE1AF518}" destId="{5371EAE4-6F46-4A28-A0F0-5D9C977563F0}" srcOrd="0" destOrd="0" presId="urn:microsoft.com/office/officeart/2018/2/layout/IconVerticalSolidList"/>
    <dgm:cxn modelId="{BB63F741-3A31-42FA-97AC-6AB36E028F33}" type="presParOf" srcId="{DC6947C4-2553-40D5-8736-1BF1173781FA}" destId="{AACBF49A-1433-4813-89FC-CEDBCBC8F6E3}" srcOrd="0" destOrd="0" presId="urn:microsoft.com/office/officeart/2018/2/layout/IconVerticalSolidList"/>
    <dgm:cxn modelId="{C589F744-BC8E-4BE9-9D98-1F15079DF5E3}" type="presParOf" srcId="{AACBF49A-1433-4813-89FC-CEDBCBC8F6E3}" destId="{75CF20CB-5346-4CF5-B474-53579D0F6DDB}" srcOrd="0" destOrd="0" presId="urn:microsoft.com/office/officeart/2018/2/layout/IconVerticalSolidList"/>
    <dgm:cxn modelId="{27EE4562-DE2E-47CB-86DB-35C95B28E569}" type="presParOf" srcId="{AACBF49A-1433-4813-89FC-CEDBCBC8F6E3}" destId="{0B9CEA9C-34EF-4B8B-BD82-766BDF6FD31A}" srcOrd="1" destOrd="0" presId="urn:microsoft.com/office/officeart/2018/2/layout/IconVerticalSolidList"/>
    <dgm:cxn modelId="{0D4E0B78-A69E-4007-AB6E-F22F995E2247}" type="presParOf" srcId="{AACBF49A-1433-4813-89FC-CEDBCBC8F6E3}" destId="{567C3939-8A79-429F-A9A5-B4EF55DDDB97}" srcOrd="2" destOrd="0" presId="urn:microsoft.com/office/officeart/2018/2/layout/IconVerticalSolidList"/>
    <dgm:cxn modelId="{57211375-9A32-4C98-906D-12446A0AA2D5}" type="presParOf" srcId="{AACBF49A-1433-4813-89FC-CEDBCBC8F6E3}" destId="{5ACAA04C-43FE-4DB1-96AA-1C6CC9BEAB2C}" srcOrd="3" destOrd="0" presId="urn:microsoft.com/office/officeart/2018/2/layout/IconVerticalSolidList"/>
    <dgm:cxn modelId="{8262606A-6D6A-4215-82FB-21F85872BAE2}" type="presParOf" srcId="{DC6947C4-2553-40D5-8736-1BF1173781FA}" destId="{3FB9E73F-AE6A-43A9-8827-E99B453B4D86}" srcOrd="1" destOrd="0" presId="urn:microsoft.com/office/officeart/2018/2/layout/IconVerticalSolidList"/>
    <dgm:cxn modelId="{17F93E03-3975-4B8C-B99D-F73BD536561C}" type="presParOf" srcId="{DC6947C4-2553-40D5-8736-1BF1173781FA}" destId="{30A95B34-8626-4DA9-B90A-D2B3AA4908FE}" srcOrd="2" destOrd="0" presId="urn:microsoft.com/office/officeart/2018/2/layout/IconVerticalSolidList"/>
    <dgm:cxn modelId="{E64DBDCE-9FC5-452E-9FB9-B3ABCB2DB3F9}" type="presParOf" srcId="{30A95B34-8626-4DA9-B90A-D2B3AA4908FE}" destId="{677D417E-9887-4D38-9F1D-0FC6974114F6}" srcOrd="0" destOrd="0" presId="urn:microsoft.com/office/officeart/2018/2/layout/IconVerticalSolidList"/>
    <dgm:cxn modelId="{31C2D911-BE3F-4781-9BFB-CA9F3A6BCE23}" type="presParOf" srcId="{30A95B34-8626-4DA9-B90A-D2B3AA4908FE}" destId="{7F5F3DFF-DC2A-4170-A34B-79CB1E1F385F}" srcOrd="1" destOrd="0" presId="urn:microsoft.com/office/officeart/2018/2/layout/IconVerticalSolidList"/>
    <dgm:cxn modelId="{E049C664-1FE0-4A3A-B8AD-FF3B225792D3}" type="presParOf" srcId="{30A95B34-8626-4DA9-B90A-D2B3AA4908FE}" destId="{BEC15AB6-77C7-46B9-84CD-62667C8028E9}" srcOrd="2" destOrd="0" presId="urn:microsoft.com/office/officeart/2018/2/layout/IconVerticalSolidList"/>
    <dgm:cxn modelId="{EA4911A0-337B-4502-AA11-47A3CB422DAB}" type="presParOf" srcId="{30A95B34-8626-4DA9-B90A-D2B3AA4908FE}" destId="{5371EAE4-6F46-4A28-A0F0-5D9C977563F0}" srcOrd="3" destOrd="0" presId="urn:microsoft.com/office/officeart/2018/2/layout/IconVerticalSolidList"/>
    <dgm:cxn modelId="{1018AD30-AEA7-477F-AACB-7C2C2E37CE91}" type="presParOf" srcId="{DC6947C4-2553-40D5-8736-1BF1173781FA}" destId="{D99FB3BB-DC59-4067-8F50-5588258A97E2}" srcOrd="3" destOrd="0" presId="urn:microsoft.com/office/officeart/2018/2/layout/IconVerticalSolidList"/>
    <dgm:cxn modelId="{EC90430C-8DF9-4869-9C24-1DBE19C8AA3A}" type="presParOf" srcId="{DC6947C4-2553-40D5-8736-1BF1173781FA}" destId="{C723BCDE-CF1D-4A8E-AB49-E0D29505E28F}" srcOrd="4" destOrd="0" presId="urn:microsoft.com/office/officeart/2018/2/layout/IconVerticalSolidList"/>
    <dgm:cxn modelId="{DB0AE098-E3BE-45CC-B0F6-70FA8F2B8F77}" type="presParOf" srcId="{C723BCDE-CF1D-4A8E-AB49-E0D29505E28F}" destId="{F22FFE36-9FEF-4840-82BB-7B3B7B9D1D7E}" srcOrd="0" destOrd="0" presId="urn:microsoft.com/office/officeart/2018/2/layout/IconVerticalSolidList"/>
    <dgm:cxn modelId="{7DE6FA01-F9F2-42A9-819B-F6D461D17ACC}" type="presParOf" srcId="{C723BCDE-CF1D-4A8E-AB49-E0D29505E28F}" destId="{BB551D88-5333-4BB5-84B5-20999461DA2D}" srcOrd="1" destOrd="0" presId="urn:microsoft.com/office/officeart/2018/2/layout/IconVerticalSolidList"/>
    <dgm:cxn modelId="{29A12158-0910-47D6-B0DE-C92625D098C3}" type="presParOf" srcId="{C723BCDE-CF1D-4A8E-AB49-E0D29505E28F}" destId="{8C912595-2DA6-41FE-851C-26B9A67F34F7}" srcOrd="2" destOrd="0" presId="urn:microsoft.com/office/officeart/2018/2/layout/IconVerticalSolidList"/>
    <dgm:cxn modelId="{CA087A2A-67BE-4755-826C-0FEB222F3728}" type="presParOf" srcId="{C723BCDE-CF1D-4A8E-AB49-E0D29505E28F}" destId="{AA36CE40-AC93-4CBC-8E32-051D0C22E3A7}" srcOrd="3" destOrd="0" presId="urn:microsoft.com/office/officeart/2018/2/layout/IconVerticalSolidList"/>
    <dgm:cxn modelId="{A149C102-F5F4-483E-AC01-C804AE14C6ED}" type="presParOf" srcId="{DC6947C4-2553-40D5-8736-1BF1173781FA}" destId="{40B89D1D-EE76-4DC0-93A7-9F7C66988091}" srcOrd="5" destOrd="0" presId="urn:microsoft.com/office/officeart/2018/2/layout/IconVerticalSolidList"/>
    <dgm:cxn modelId="{1B5C1E2A-D907-4176-A611-1FD167D27F7B}" type="presParOf" srcId="{DC6947C4-2553-40D5-8736-1BF1173781FA}" destId="{43FC2776-2AC7-40CB-BAB8-A06ED94085E1}" srcOrd="6" destOrd="0" presId="urn:microsoft.com/office/officeart/2018/2/layout/IconVerticalSolidList"/>
    <dgm:cxn modelId="{A44DB98A-8B85-4A80-AF9B-E4AF8B57D0E1}" type="presParOf" srcId="{43FC2776-2AC7-40CB-BAB8-A06ED94085E1}" destId="{E7376AB6-D18C-4545-9608-0BFA838FBA87}" srcOrd="0" destOrd="0" presId="urn:microsoft.com/office/officeart/2018/2/layout/IconVerticalSolidList"/>
    <dgm:cxn modelId="{F034F226-6054-4951-9ABD-033853459E59}" type="presParOf" srcId="{43FC2776-2AC7-40CB-BAB8-A06ED94085E1}" destId="{F5B702A4-DE2B-4647-9452-67844449F8F8}" srcOrd="1" destOrd="0" presId="urn:microsoft.com/office/officeart/2018/2/layout/IconVerticalSolidList"/>
    <dgm:cxn modelId="{6DC81661-7F66-4D9E-893F-574EBB80D661}" type="presParOf" srcId="{43FC2776-2AC7-40CB-BAB8-A06ED94085E1}" destId="{56900C22-FBB7-4013-82D0-E48088AC12C4}" srcOrd="2" destOrd="0" presId="urn:microsoft.com/office/officeart/2018/2/layout/IconVerticalSolidList"/>
    <dgm:cxn modelId="{D92F824D-9724-4389-B9C2-812736D7DE7A}" type="presParOf" srcId="{43FC2776-2AC7-40CB-BAB8-A06ED94085E1}" destId="{674B4BCB-330F-4A46-B12E-7063890E3DB5}" srcOrd="3" destOrd="0" presId="urn:microsoft.com/office/officeart/2018/2/layout/IconVerticalSolidList"/>
    <dgm:cxn modelId="{F78F9610-830D-481D-A6AB-77B9326D0616}" type="presParOf" srcId="{DC6947C4-2553-40D5-8736-1BF1173781FA}" destId="{263ACE19-E145-4840-805B-894A99AEA203}" srcOrd="7" destOrd="0" presId="urn:microsoft.com/office/officeart/2018/2/layout/IconVerticalSolidList"/>
    <dgm:cxn modelId="{015A5DD6-9252-4876-8E89-8455C71A4082}" type="presParOf" srcId="{DC6947C4-2553-40D5-8736-1BF1173781FA}" destId="{5E98CB18-4969-4EFA-B493-BFE61E3F7785}" srcOrd="8" destOrd="0" presId="urn:microsoft.com/office/officeart/2018/2/layout/IconVerticalSolidList"/>
    <dgm:cxn modelId="{64670E36-6A2D-45C3-9118-A1A9BAEEE0EA}" type="presParOf" srcId="{5E98CB18-4969-4EFA-B493-BFE61E3F7785}" destId="{DC63B2DE-2D78-4C6F-9F61-55EEFA3A2B2A}" srcOrd="0" destOrd="0" presId="urn:microsoft.com/office/officeart/2018/2/layout/IconVerticalSolidList"/>
    <dgm:cxn modelId="{24BB6781-93FB-46DE-B74F-F09D767D0F5E}" type="presParOf" srcId="{5E98CB18-4969-4EFA-B493-BFE61E3F7785}" destId="{C355EE27-8CED-403B-B6DA-CEA465A88975}" srcOrd="1" destOrd="0" presId="urn:microsoft.com/office/officeart/2018/2/layout/IconVerticalSolidList"/>
    <dgm:cxn modelId="{DCC19A89-86F4-4632-BE90-1EB20A746D3D}" type="presParOf" srcId="{5E98CB18-4969-4EFA-B493-BFE61E3F7785}" destId="{90E7031D-4C86-47F9-AB14-2F5453B32691}" srcOrd="2" destOrd="0" presId="urn:microsoft.com/office/officeart/2018/2/layout/IconVerticalSolidList"/>
    <dgm:cxn modelId="{DF0295F7-8646-4A22-90A0-248EB0B518DF}" type="presParOf" srcId="{5E98CB18-4969-4EFA-B493-BFE61E3F7785}" destId="{11A409A3-2811-4E22-8B2F-3D7DE9EA122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9AB591-F215-5943-90DE-6DBDB22520E0}" type="doc">
      <dgm:prSet loTypeId="urn:microsoft.com/office/officeart/2005/8/layout/bList2" loCatId="" qsTypeId="urn:microsoft.com/office/officeart/2005/8/quickstyle/simple1" qsCatId="simple" csTypeId="urn:microsoft.com/office/officeart/2005/8/colors/accent2_2" csCatId="accent2" phldr="1"/>
      <dgm:spPr/>
    </dgm:pt>
    <dgm:pt modelId="{57C7FE14-6EAF-9241-9EF4-B07955249B1B}">
      <dgm:prSet phldrT="[Text]"/>
      <dgm:spPr/>
      <dgm:t>
        <a:bodyPr/>
        <a:lstStyle/>
        <a:p>
          <a:r>
            <a:rPr lang="en-GB" dirty="0"/>
            <a:t>FHP</a:t>
          </a:r>
        </a:p>
      </dgm:t>
    </dgm:pt>
    <dgm:pt modelId="{CEE8021A-A7B0-2448-9611-4F276FEC50E7}" type="parTrans" cxnId="{A26CE376-5B7F-8645-B8D8-9FEF1455F294}">
      <dgm:prSet/>
      <dgm:spPr/>
      <dgm:t>
        <a:bodyPr/>
        <a:lstStyle/>
        <a:p>
          <a:endParaRPr lang="en-GB"/>
        </a:p>
      </dgm:t>
    </dgm:pt>
    <dgm:pt modelId="{535D5642-FDDE-2F4A-BA17-EFEE9085FBD8}" type="sibTrans" cxnId="{A26CE376-5B7F-8645-B8D8-9FEF1455F294}">
      <dgm:prSet/>
      <dgm:spPr/>
      <dgm:t>
        <a:bodyPr/>
        <a:lstStyle/>
        <a:p>
          <a:endParaRPr lang="en-GB"/>
        </a:p>
      </dgm:t>
    </dgm:pt>
    <dgm:pt modelId="{DCAD00CB-88C6-6548-A68F-949BCCB29501}">
      <dgm:prSet phldrT="[Text]"/>
      <dgm:spPr/>
      <dgm:t>
        <a:bodyPr/>
        <a:lstStyle/>
        <a:p>
          <a:r>
            <a:rPr lang="en-GB" dirty="0"/>
            <a:t>Sarcoidosis</a:t>
          </a:r>
        </a:p>
      </dgm:t>
    </dgm:pt>
    <dgm:pt modelId="{3D821688-9E2B-474A-BF3C-9E9D1CBD94A2}" type="parTrans" cxnId="{F5C17CA0-4749-D845-99D0-3816A3EAAE85}">
      <dgm:prSet/>
      <dgm:spPr/>
      <dgm:t>
        <a:bodyPr/>
        <a:lstStyle/>
        <a:p>
          <a:endParaRPr lang="en-GB"/>
        </a:p>
      </dgm:t>
    </dgm:pt>
    <dgm:pt modelId="{02795717-DDF8-E545-A7DD-9C23D7489C9D}" type="sibTrans" cxnId="{F5C17CA0-4749-D845-99D0-3816A3EAAE85}">
      <dgm:prSet/>
      <dgm:spPr/>
      <dgm:t>
        <a:bodyPr/>
        <a:lstStyle/>
        <a:p>
          <a:endParaRPr lang="en-GB"/>
        </a:p>
      </dgm:t>
    </dgm:pt>
    <dgm:pt modelId="{6873F93D-CC0D-FA45-825F-DE78B8E85705}">
      <dgm:prSet phldrT="[Text]"/>
      <dgm:spPr/>
      <dgm:t>
        <a:bodyPr/>
        <a:lstStyle/>
        <a:p>
          <a:r>
            <a:rPr lang="en-GB" dirty="0" err="1"/>
            <a:t>iNSIP</a:t>
          </a:r>
          <a:endParaRPr lang="en-GB" dirty="0"/>
        </a:p>
      </dgm:t>
    </dgm:pt>
    <dgm:pt modelId="{CC8ED33D-4FEE-C240-9C9D-00036B700AA2}" type="parTrans" cxnId="{93BFBE8D-8E6A-B64E-8A07-0BAC47F744CB}">
      <dgm:prSet/>
      <dgm:spPr/>
      <dgm:t>
        <a:bodyPr/>
        <a:lstStyle/>
        <a:p>
          <a:endParaRPr lang="en-GB"/>
        </a:p>
      </dgm:t>
    </dgm:pt>
    <dgm:pt modelId="{17ECE092-5528-6D45-866A-D30CAF8D545E}" type="sibTrans" cxnId="{93BFBE8D-8E6A-B64E-8A07-0BAC47F744CB}">
      <dgm:prSet/>
      <dgm:spPr/>
      <dgm:t>
        <a:bodyPr/>
        <a:lstStyle/>
        <a:p>
          <a:endParaRPr lang="en-GB"/>
        </a:p>
      </dgm:t>
    </dgm:pt>
    <dgm:pt modelId="{D35D683A-F8B0-C240-9A39-BD6351DC7C3C}">
      <dgm:prSet phldrT="[Text]"/>
      <dgm:spPr/>
      <dgm:t>
        <a:bodyPr/>
        <a:lstStyle/>
        <a:p>
          <a:r>
            <a:rPr lang="en-GB"/>
            <a:t>IPAF</a:t>
          </a:r>
          <a:endParaRPr lang="en-GB" dirty="0"/>
        </a:p>
      </dgm:t>
    </dgm:pt>
    <dgm:pt modelId="{01EC80E6-5303-4A48-A67B-3F659F2264E1}" type="parTrans" cxnId="{9480BFD5-F0AE-3744-AD70-7EE822805B5A}">
      <dgm:prSet/>
      <dgm:spPr/>
      <dgm:t>
        <a:bodyPr/>
        <a:lstStyle/>
        <a:p>
          <a:endParaRPr lang="en-GB"/>
        </a:p>
      </dgm:t>
    </dgm:pt>
    <dgm:pt modelId="{6C1E9231-87EF-4F41-A59C-AC20FB7D4D68}" type="sibTrans" cxnId="{9480BFD5-F0AE-3744-AD70-7EE822805B5A}">
      <dgm:prSet/>
      <dgm:spPr/>
      <dgm:t>
        <a:bodyPr/>
        <a:lstStyle/>
        <a:p>
          <a:endParaRPr lang="en-GB"/>
        </a:p>
      </dgm:t>
    </dgm:pt>
    <dgm:pt modelId="{7EA32168-36E2-D54C-B39D-860A78D3359C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Steroids</a:t>
          </a:r>
        </a:p>
      </dgm:t>
    </dgm:pt>
    <dgm:pt modelId="{FEC149D1-F9E5-9C41-B807-315D68102EF0}" type="parTrans" cxnId="{3EDBF246-43E4-FC4D-AB13-898545580411}">
      <dgm:prSet/>
      <dgm:spPr/>
      <dgm:t>
        <a:bodyPr/>
        <a:lstStyle/>
        <a:p>
          <a:endParaRPr lang="en-GB"/>
        </a:p>
      </dgm:t>
    </dgm:pt>
    <dgm:pt modelId="{EE1D3641-738E-A840-9A0A-0EBFBDCBB187}" type="sibTrans" cxnId="{3EDBF246-43E4-FC4D-AB13-898545580411}">
      <dgm:prSet/>
      <dgm:spPr/>
      <dgm:t>
        <a:bodyPr/>
        <a:lstStyle/>
        <a:p>
          <a:endParaRPr lang="en-GB"/>
        </a:p>
      </dgm:t>
    </dgm:pt>
    <dgm:pt modelId="{0A82C219-B1F6-9A4C-90D2-FDAF5047A04E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MMF</a:t>
          </a:r>
        </a:p>
      </dgm:t>
    </dgm:pt>
    <dgm:pt modelId="{EAB45BB9-43BC-C94A-8A31-1A14402BABA9}" type="parTrans" cxnId="{146E1E2D-96EE-7A4C-A10C-D4D7F231B14F}">
      <dgm:prSet/>
      <dgm:spPr/>
      <dgm:t>
        <a:bodyPr/>
        <a:lstStyle/>
        <a:p>
          <a:endParaRPr lang="en-GB"/>
        </a:p>
      </dgm:t>
    </dgm:pt>
    <dgm:pt modelId="{83BE7292-827F-1244-9157-5F4B08F92F27}" type="sibTrans" cxnId="{146E1E2D-96EE-7A4C-A10C-D4D7F231B14F}">
      <dgm:prSet/>
      <dgm:spPr/>
      <dgm:t>
        <a:bodyPr/>
        <a:lstStyle/>
        <a:p>
          <a:endParaRPr lang="en-GB"/>
        </a:p>
      </dgm:t>
    </dgm:pt>
    <dgm:pt modelId="{85697356-C830-A04E-9746-72E5D6BBBDE5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AZA</a:t>
          </a:r>
        </a:p>
      </dgm:t>
    </dgm:pt>
    <dgm:pt modelId="{04D83C32-D337-4D46-B080-4B99C92214E5}" type="parTrans" cxnId="{6EE2454E-9573-EC4C-A4E5-E7F61E1D383C}">
      <dgm:prSet/>
      <dgm:spPr/>
      <dgm:t>
        <a:bodyPr/>
        <a:lstStyle/>
        <a:p>
          <a:endParaRPr lang="en-GB"/>
        </a:p>
      </dgm:t>
    </dgm:pt>
    <dgm:pt modelId="{30D01056-B362-3249-A931-160946C6E73E}" type="sibTrans" cxnId="{6EE2454E-9573-EC4C-A4E5-E7F61E1D383C}">
      <dgm:prSet/>
      <dgm:spPr/>
      <dgm:t>
        <a:bodyPr/>
        <a:lstStyle/>
        <a:p>
          <a:endParaRPr lang="en-GB"/>
        </a:p>
      </dgm:t>
    </dgm:pt>
    <dgm:pt modelId="{E86F4A3C-E435-0E44-AF47-CEC0DD798FCA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Steroids</a:t>
          </a:r>
        </a:p>
      </dgm:t>
    </dgm:pt>
    <dgm:pt modelId="{FC3803AF-50D9-2C40-8D28-BB77A7D9DE91}" type="parTrans" cxnId="{902D62A9-86C7-744F-8173-27BF16681AA3}">
      <dgm:prSet/>
      <dgm:spPr/>
      <dgm:t>
        <a:bodyPr/>
        <a:lstStyle/>
        <a:p>
          <a:endParaRPr lang="en-GB"/>
        </a:p>
      </dgm:t>
    </dgm:pt>
    <dgm:pt modelId="{0CF5ED3B-FBFF-654E-AD5B-9A0342C6584B}" type="sibTrans" cxnId="{902D62A9-86C7-744F-8173-27BF16681AA3}">
      <dgm:prSet/>
      <dgm:spPr/>
      <dgm:t>
        <a:bodyPr/>
        <a:lstStyle/>
        <a:p>
          <a:endParaRPr lang="en-GB"/>
        </a:p>
      </dgm:t>
    </dgm:pt>
    <dgm:pt modelId="{B3F370C8-9298-504C-A945-794290E38F9C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MTX</a:t>
          </a:r>
        </a:p>
      </dgm:t>
    </dgm:pt>
    <dgm:pt modelId="{11CB86A2-C1E3-A042-9398-49DDFE23D305}" type="parTrans" cxnId="{420A189B-5E4E-C84B-A39B-86DCC0433A32}">
      <dgm:prSet/>
      <dgm:spPr/>
      <dgm:t>
        <a:bodyPr/>
        <a:lstStyle/>
        <a:p>
          <a:endParaRPr lang="en-GB"/>
        </a:p>
      </dgm:t>
    </dgm:pt>
    <dgm:pt modelId="{10229EC4-ED12-7949-928A-7684C1BD7D82}" type="sibTrans" cxnId="{420A189B-5E4E-C84B-A39B-86DCC0433A32}">
      <dgm:prSet/>
      <dgm:spPr/>
      <dgm:t>
        <a:bodyPr/>
        <a:lstStyle/>
        <a:p>
          <a:endParaRPr lang="en-GB"/>
        </a:p>
      </dgm:t>
    </dgm:pt>
    <dgm:pt modelId="{17574562-5289-DE4F-A9B5-B4851325BF42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AZA</a:t>
          </a:r>
        </a:p>
      </dgm:t>
    </dgm:pt>
    <dgm:pt modelId="{C835B09B-14F6-8A45-96CD-30F6123CFFB1}" type="parTrans" cxnId="{BDFBA7D6-7892-8E49-BBFA-4128D81AA5CE}">
      <dgm:prSet/>
      <dgm:spPr/>
      <dgm:t>
        <a:bodyPr/>
        <a:lstStyle/>
        <a:p>
          <a:endParaRPr lang="en-GB"/>
        </a:p>
      </dgm:t>
    </dgm:pt>
    <dgm:pt modelId="{B4EDE074-73D1-9843-A8AA-A15A37B07B75}" type="sibTrans" cxnId="{BDFBA7D6-7892-8E49-BBFA-4128D81AA5CE}">
      <dgm:prSet/>
      <dgm:spPr/>
      <dgm:t>
        <a:bodyPr/>
        <a:lstStyle/>
        <a:p>
          <a:endParaRPr lang="en-GB"/>
        </a:p>
      </dgm:t>
    </dgm:pt>
    <dgm:pt modelId="{FFAB3BA8-2EDE-2C4F-A85C-EBD567D8712F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Steroids</a:t>
          </a:r>
          <a:endParaRPr lang="en-GB" dirty="0"/>
        </a:p>
      </dgm:t>
    </dgm:pt>
    <dgm:pt modelId="{24ED6EB1-6479-0249-86C9-1F0AEFDEF1E4}" type="parTrans" cxnId="{4033EA82-477D-9D42-9585-A5577E0F681E}">
      <dgm:prSet/>
      <dgm:spPr/>
      <dgm:t>
        <a:bodyPr/>
        <a:lstStyle/>
        <a:p>
          <a:endParaRPr lang="en-GB"/>
        </a:p>
      </dgm:t>
    </dgm:pt>
    <dgm:pt modelId="{23D6983C-977B-FD4D-BAD0-53A5429E089E}" type="sibTrans" cxnId="{4033EA82-477D-9D42-9585-A5577E0F681E}">
      <dgm:prSet/>
      <dgm:spPr/>
      <dgm:t>
        <a:bodyPr/>
        <a:lstStyle/>
        <a:p>
          <a:endParaRPr lang="en-GB"/>
        </a:p>
      </dgm:t>
    </dgm:pt>
    <dgm:pt modelId="{DD8A546B-CE79-EB47-B9CD-9ADA0330D8EE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MMF</a:t>
          </a:r>
          <a:endParaRPr lang="en-GB" dirty="0"/>
        </a:p>
      </dgm:t>
    </dgm:pt>
    <dgm:pt modelId="{9895FE6C-FA43-EC48-86DC-A194EF2A6B8A}" type="parTrans" cxnId="{B2F1362D-F182-AD44-B909-0669A165CAED}">
      <dgm:prSet/>
      <dgm:spPr/>
      <dgm:t>
        <a:bodyPr/>
        <a:lstStyle/>
        <a:p>
          <a:endParaRPr lang="en-GB"/>
        </a:p>
      </dgm:t>
    </dgm:pt>
    <dgm:pt modelId="{76403C82-D817-D647-8B75-84819354CBA6}" type="sibTrans" cxnId="{B2F1362D-F182-AD44-B909-0669A165CAED}">
      <dgm:prSet/>
      <dgm:spPr/>
      <dgm:t>
        <a:bodyPr/>
        <a:lstStyle/>
        <a:p>
          <a:endParaRPr lang="en-GB"/>
        </a:p>
      </dgm:t>
    </dgm:pt>
    <dgm:pt modelId="{F24CC6DE-4E74-114D-8EC8-4031D44D7D8D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AZA</a:t>
          </a:r>
          <a:endParaRPr lang="en-GB" dirty="0"/>
        </a:p>
      </dgm:t>
    </dgm:pt>
    <dgm:pt modelId="{3070FE8A-3112-9149-BAD5-C819BDC076D3}" type="parTrans" cxnId="{6E01B629-F559-D440-96B6-70F1F7347637}">
      <dgm:prSet/>
      <dgm:spPr/>
      <dgm:t>
        <a:bodyPr/>
        <a:lstStyle/>
        <a:p>
          <a:endParaRPr lang="en-GB"/>
        </a:p>
      </dgm:t>
    </dgm:pt>
    <dgm:pt modelId="{AC1AD99C-DE9F-6F42-B090-57D499AF4C61}" type="sibTrans" cxnId="{6E01B629-F559-D440-96B6-70F1F7347637}">
      <dgm:prSet/>
      <dgm:spPr/>
      <dgm:t>
        <a:bodyPr/>
        <a:lstStyle/>
        <a:p>
          <a:endParaRPr lang="en-GB"/>
        </a:p>
      </dgm:t>
    </dgm:pt>
    <dgm:pt modelId="{92BF5124-07A4-C042-BAB7-8E0D8DFDAFA9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CYC</a:t>
          </a:r>
          <a:endParaRPr lang="en-GB" dirty="0"/>
        </a:p>
      </dgm:t>
    </dgm:pt>
    <dgm:pt modelId="{2D3DC2FA-DC0C-2B40-B430-C9F066050708}" type="parTrans" cxnId="{2678921B-4C46-C343-84EF-E85126807E6D}">
      <dgm:prSet/>
      <dgm:spPr/>
      <dgm:t>
        <a:bodyPr/>
        <a:lstStyle/>
        <a:p>
          <a:endParaRPr lang="en-GB"/>
        </a:p>
      </dgm:t>
    </dgm:pt>
    <dgm:pt modelId="{24A597BD-B70B-0149-AF5F-2FE22B76B1A9}" type="sibTrans" cxnId="{2678921B-4C46-C343-84EF-E85126807E6D}">
      <dgm:prSet/>
      <dgm:spPr/>
      <dgm:t>
        <a:bodyPr/>
        <a:lstStyle/>
        <a:p>
          <a:endParaRPr lang="en-GB"/>
        </a:p>
      </dgm:t>
    </dgm:pt>
    <dgm:pt modelId="{1842CC0B-DD59-6749-9E5E-719C7B0509F3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dirty="0"/>
            <a:t>Infliximab</a:t>
          </a:r>
        </a:p>
      </dgm:t>
    </dgm:pt>
    <dgm:pt modelId="{CB73CD65-B607-DF4F-85A4-1483E63DA1D8}" type="parTrans" cxnId="{1FBC2AB6-2A08-104D-AE9E-258CB13739EA}">
      <dgm:prSet/>
      <dgm:spPr/>
      <dgm:t>
        <a:bodyPr/>
        <a:lstStyle/>
        <a:p>
          <a:endParaRPr lang="en-GB"/>
        </a:p>
      </dgm:t>
    </dgm:pt>
    <dgm:pt modelId="{B225959E-0BF6-0A4F-943B-D3FF37B60B21}" type="sibTrans" cxnId="{1FBC2AB6-2A08-104D-AE9E-258CB13739EA}">
      <dgm:prSet/>
      <dgm:spPr/>
      <dgm:t>
        <a:bodyPr/>
        <a:lstStyle/>
        <a:p>
          <a:endParaRPr lang="en-GB"/>
        </a:p>
      </dgm:t>
    </dgm:pt>
    <dgm:pt modelId="{3C16CE0C-FDF5-164F-97EF-BD439E621F5D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Steroids</a:t>
          </a:r>
          <a:endParaRPr lang="en-GB" dirty="0"/>
        </a:p>
      </dgm:t>
    </dgm:pt>
    <dgm:pt modelId="{99EB8DED-910D-C846-B109-DD946B150CA9}" type="parTrans" cxnId="{31D8BF0C-686A-674E-93D3-6A1E5E5611B1}">
      <dgm:prSet/>
      <dgm:spPr/>
      <dgm:t>
        <a:bodyPr/>
        <a:lstStyle/>
        <a:p>
          <a:endParaRPr lang="en-GB"/>
        </a:p>
      </dgm:t>
    </dgm:pt>
    <dgm:pt modelId="{D12BDAD6-851E-F64B-BBE9-E58DAEE8AF51}" type="sibTrans" cxnId="{31D8BF0C-686A-674E-93D3-6A1E5E5611B1}">
      <dgm:prSet/>
      <dgm:spPr/>
      <dgm:t>
        <a:bodyPr/>
        <a:lstStyle/>
        <a:p>
          <a:endParaRPr lang="en-GB"/>
        </a:p>
      </dgm:t>
    </dgm:pt>
    <dgm:pt modelId="{AA04B3A0-EAAA-0642-9777-12FC7F883023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MMF</a:t>
          </a:r>
          <a:endParaRPr lang="en-GB" dirty="0"/>
        </a:p>
      </dgm:t>
    </dgm:pt>
    <dgm:pt modelId="{25BAD804-4FF7-0A47-AE3A-F1C523F8DEA4}" type="parTrans" cxnId="{DA4244B3-89B5-B84E-BBB0-F52C4C4F1093}">
      <dgm:prSet/>
      <dgm:spPr/>
      <dgm:t>
        <a:bodyPr/>
        <a:lstStyle/>
        <a:p>
          <a:endParaRPr lang="en-GB"/>
        </a:p>
      </dgm:t>
    </dgm:pt>
    <dgm:pt modelId="{B9FA361C-B149-9841-B031-823F0F3922A1}" type="sibTrans" cxnId="{DA4244B3-89B5-B84E-BBB0-F52C4C4F1093}">
      <dgm:prSet/>
      <dgm:spPr/>
      <dgm:t>
        <a:bodyPr/>
        <a:lstStyle/>
        <a:p>
          <a:endParaRPr lang="en-GB"/>
        </a:p>
      </dgm:t>
    </dgm:pt>
    <dgm:pt modelId="{E1F2DE25-5280-6645-BD63-FF58AC1CA13A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AZA</a:t>
          </a:r>
          <a:endParaRPr lang="en-GB" dirty="0"/>
        </a:p>
      </dgm:t>
    </dgm:pt>
    <dgm:pt modelId="{1ECB6A2B-2F31-184D-9397-DC1E02AD3C5B}" type="parTrans" cxnId="{215DCCD0-9D0F-EC44-B77D-FBE42AEA0652}">
      <dgm:prSet/>
      <dgm:spPr/>
      <dgm:t>
        <a:bodyPr/>
        <a:lstStyle/>
        <a:p>
          <a:endParaRPr lang="en-GB"/>
        </a:p>
      </dgm:t>
    </dgm:pt>
    <dgm:pt modelId="{13BE2E42-F1A8-3F4E-A36B-E4BE716B1363}" type="sibTrans" cxnId="{215DCCD0-9D0F-EC44-B77D-FBE42AEA0652}">
      <dgm:prSet/>
      <dgm:spPr/>
      <dgm:t>
        <a:bodyPr/>
        <a:lstStyle/>
        <a:p>
          <a:endParaRPr lang="en-GB"/>
        </a:p>
      </dgm:t>
    </dgm:pt>
    <dgm:pt modelId="{57CAA4FA-0FB7-2349-8CC3-24DA3294616C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/>
            <a:t>RTX / CYC</a:t>
          </a:r>
          <a:endParaRPr lang="en-GB" dirty="0"/>
        </a:p>
      </dgm:t>
    </dgm:pt>
    <dgm:pt modelId="{4E5C48A8-F655-0B4C-BC7F-E4D17F0F4701}" type="parTrans" cxnId="{C9C7C061-8F1B-3141-909A-3E76B67A0751}">
      <dgm:prSet/>
      <dgm:spPr/>
      <dgm:t>
        <a:bodyPr/>
        <a:lstStyle/>
        <a:p>
          <a:endParaRPr lang="en-GB"/>
        </a:p>
      </dgm:t>
    </dgm:pt>
    <dgm:pt modelId="{413C45AD-23A1-4245-80E4-ABE691EDDCB8}" type="sibTrans" cxnId="{C9C7C061-8F1B-3141-909A-3E76B67A0751}">
      <dgm:prSet/>
      <dgm:spPr/>
      <dgm:t>
        <a:bodyPr/>
        <a:lstStyle/>
        <a:p>
          <a:endParaRPr lang="en-GB"/>
        </a:p>
      </dgm:t>
    </dgm:pt>
    <dgm:pt modelId="{D6C6DDC7-F320-8B4F-AF8C-EC47F5DB795C}" type="pres">
      <dgm:prSet presAssocID="{559AB591-F215-5943-90DE-6DBDB22520E0}" presName="diagram" presStyleCnt="0">
        <dgm:presLayoutVars>
          <dgm:dir/>
          <dgm:animLvl val="lvl"/>
          <dgm:resizeHandles val="exact"/>
        </dgm:presLayoutVars>
      </dgm:prSet>
      <dgm:spPr/>
    </dgm:pt>
    <dgm:pt modelId="{55367690-7267-9E41-83DA-F46D1DCA3FC2}" type="pres">
      <dgm:prSet presAssocID="{57C7FE14-6EAF-9241-9EF4-B07955249B1B}" presName="compNode" presStyleCnt="0"/>
      <dgm:spPr/>
    </dgm:pt>
    <dgm:pt modelId="{C67B01C7-9FFD-CB4F-AA4F-259AA50311B2}" type="pres">
      <dgm:prSet presAssocID="{57C7FE14-6EAF-9241-9EF4-B07955249B1B}" presName="childRect" presStyleLbl="bgAcc1" presStyleIdx="0" presStyleCnt="4">
        <dgm:presLayoutVars>
          <dgm:bulletEnabled val="1"/>
        </dgm:presLayoutVars>
      </dgm:prSet>
      <dgm:spPr/>
    </dgm:pt>
    <dgm:pt modelId="{2E3EA174-55EE-D249-BA94-17131D6B387D}" type="pres">
      <dgm:prSet presAssocID="{57C7FE14-6EAF-9241-9EF4-B07955249B1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230F3A2-B9F1-254E-8C48-E49DBB7EDDF5}" type="pres">
      <dgm:prSet presAssocID="{57C7FE14-6EAF-9241-9EF4-B07955249B1B}" presName="parentRect" presStyleLbl="alignNode1" presStyleIdx="0" presStyleCnt="4"/>
      <dgm:spPr/>
    </dgm:pt>
    <dgm:pt modelId="{5785546E-26C8-E84E-A8F0-53DA9D89BBC7}" type="pres">
      <dgm:prSet presAssocID="{57C7FE14-6EAF-9241-9EF4-B07955249B1B}" presName="adorn" presStyleLbl="fgAccFollowNode1" presStyleIdx="0" presStyleCnt="4"/>
      <dgm:spPr/>
    </dgm:pt>
    <dgm:pt modelId="{B48CA005-D14F-9D4D-BA79-F7B0F9A52477}" type="pres">
      <dgm:prSet presAssocID="{535D5642-FDDE-2F4A-BA17-EFEE9085FBD8}" presName="sibTrans" presStyleLbl="sibTrans2D1" presStyleIdx="0" presStyleCnt="0"/>
      <dgm:spPr/>
    </dgm:pt>
    <dgm:pt modelId="{8356D18D-5288-3945-A3B9-0A3C8CA444FC}" type="pres">
      <dgm:prSet presAssocID="{DCAD00CB-88C6-6548-A68F-949BCCB29501}" presName="compNode" presStyleCnt="0"/>
      <dgm:spPr/>
    </dgm:pt>
    <dgm:pt modelId="{87F6EA95-5255-7445-B370-7C72A7F6FE8C}" type="pres">
      <dgm:prSet presAssocID="{DCAD00CB-88C6-6548-A68F-949BCCB29501}" presName="childRect" presStyleLbl="bgAcc1" presStyleIdx="1" presStyleCnt="4">
        <dgm:presLayoutVars>
          <dgm:bulletEnabled val="1"/>
        </dgm:presLayoutVars>
      </dgm:prSet>
      <dgm:spPr/>
    </dgm:pt>
    <dgm:pt modelId="{710FEFD6-AA5F-E145-A376-C21578E1916A}" type="pres">
      <dgm:prSet presAssocID="{DCAD00CB-88C6-6548-A68F-949BCCB2950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D316ED3-A2CE-C84A-AAC2-E8C8A74FBF75}" type="pres">
      <dgm:prSet presAssocID="{DCAD00CB-88C6-6548-A68F-949BCCB29501}" presName="parentRect" presStyleLbl="alignNode1" presStyleIdx="1" presStyleCnt="4"/>
      <dgm:spPr/>
    </dgm:pt>
    <dgm:pt modelId="{A1C1F99D-C6C3-8D47-8AB1-856E7C4CF9F9}" type="pres">
      <dgm:prSet presAssocID="{DCAD00CB-88C6-6548-A68F-949BCCB29501}" presName="adorn" presStyleLbl="fgAccFollowNode1" presStyleIdx="1" presStyleCnt="4"/>
      <dgm:spPr/>
    </dgm:pt>
    <dgm:pt modelId="{6BE76373-13C3-DA45-8467-824280DEE9F0}" type="pres">
      <dgm:prSet presAssocID="{02795717-DDF8-E545-A7DD-9C23D7489C9D}" presName="sibTrans" presStyleLbl="sibTrans2D1" presStyleIdx="0" presStyleCnt="0"/>
      <dgm:spPr/>
    </dgm:pt>
    <dgm:pt modelId="{243A7B7E-4EEF-C84D-B21A-74F83046AC61}" type="pres">
      <dgm:prSet presAssocID="{6873F93D-CC0D-FA45-825F-DE78B8E85705}" presName="compNode" presStyleCnt="0"/>
      <dgm:spPr/>
    </dgm:pt>
    <dgm:pt modelId="{FA0C05B5-5606-6A4F-9085-C75E0CDA5AA7}" type="pres">
      <dgm:prSet presAssocID="{6873F93D-CC0D-FA45-825F-DE78B8E85705}" presName="childRect" presStyleLbl="bgAcc1" presStyleIdx="2" presStyleCnt="4">
        <dgm:presLayoutVars>
          <dgm:bulletEnabled val="1"/>
        </dgm:presLayoutVars>
      </dgm:prSet>
      <dgm:spPr/>
    </dgm:pt>
    <dgm:pt modelId="{EA2B58F6-24A2-6A4F-A470-D9AE840937E8}" type="pres">
      <dgm:prSet presAssocID="{6873F93D-CC0D-FA45-825F-DE78B8E8570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B38AB03-04A1-0341-BB03-EF09C9DA5E74}" type="pres">
      <dgm:prSet presAssocID="{6873F93D-CC0D-FA45-825F-DE78B8E85705}" presName="parentRect" presStyleLbl="alignNode1" presStyleIdx="2" presStyleCnt="4"/>
      <dgm:spPr/>
    </dgm:pt>
    <dgm:pt modelId="{2D44A6DE-C9CB-E641-9908-38A16B1348DC}" type="pres">
      <dgm:prSet presAssocID="{6873F93D-CC0D-FA45-825F-DE78B8E85705}" presName="adorn" presStyleLbl="fgAccFollowNode1" presStyleIdx="2" presStyleCnt="4"/>
      <dgm:spPr/>
    </dgm:pt>
    <dgm:pt modelId="{4F4CC719-1B44-B740-B505-681F2D9AB462}" type="pres">
      <dgm:prSet presAssocID="{17ECE092-5528-6D45-866A-D30CAF8D545E}" presName="sibTrans" presStyleLbl="sibTrans2D1" presStyleIdx="0" presStyleCnt="0"/>
      <dgm:spPr/>
    </dgm:pt>
    <dgm:pt modelId="{E5491FF5-B983-CF48-A999-C4B8A32BF0CF}" type="pres">
      <dgm:prSet presAssocID="{D35D683A-F8B0-C240-9A39-BD6351DC7C3C}" presName="compNode" presStyleCnt="0"/>
      <dgm:spPr/>
    </dgm:pt>
    <dgm:pt modelId="{05CFA7FC-4336-984B-A9D1-B6BF8BDFB0E0}" type="pres">
      <dgm:prSet presAssocID="{D35D683A-F8B0-C240-9A39-BD6351DC7C3C}" presName="childRect" presStyleLbl="bgAcc1" presStyleIdx="3" presStyleCnt="4">
        <dgm:presLayoutVars>
          <dgm:bulletEnabled val="1"/>
        </dgm:presLayoutVars>
      </dgm:prSet>
      <dgm:spPr/>
    </dgm:pt>
    <dgm:pt modelId="{75C662AF-B31B-6E45-9639-3D8968CD21FF}" type="pres">
      <dgm:prSet presAssocID="{D35D683A-F8B0-C240-9A39-BD6351DC7C3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68F9092-AA9D-2D47-BE6A-F1FD3E434949}" type="pres">
      <dgm:prSet presAssocID="{D35D683A-F8B0-C240-9A39-BD6351DC7C3C}" presName="parentRect" presStyleLbl="alignNode1" presStyleIdx="3" presStyleCnt="4"/>
      <dgm:spPr/>
    </dgm:pt>
    <dgm:pt modelId="{83285554-7632-EE40-8035-A0C84E33EB0F}" type="pres">
      <dgm:prSet presAssocID="{D35D683A-F8B0-C240-9A39-BD6351DC7C3C}" presName="adorn" presStyleLbl="fgAccFollowNode1" presStyleIdx="3" presStyleCnt="4"/>
      <dgm:spPr/>
    </dgm:pt>
  </dgm:ptLst>
  <dgm:cxnLst>
    <dgm:cxn modelId="{76C5D709-C7C6-3A45-90D7-EE2D077370DB}" type="presOf" srcId="{85697356-C830-A04E-9746-72E5D6BBBDE5}" destId="{C67B01C7-9FFD-CB4F-AA4F-259AA50311B2}" srcOrd="0" destOrd="2" presId="urn:microsoft.com/office/officeart/2005/8/layout/bList2"/>
    <dgm:cxn modelId="{31D8BF0C-686A-674E-93D3-6A1E5E5611B1}" srcId="{D35D683A-F8B0-C240-9A39-BD6351DC7C3C}" destId="{3C16CE0C-FDF5-164F-97EF-BD439E621F5D}" srcOrd="0" destOrd="0" parTransId="{99EB8DED-910D-C846-B109-DD946B150CA9}" sibTransId="{D12BDAD6-851E-F64B-BBE9-E58DAEE8AF51}"/>
    <dgm:cxn modelId="{B2A5EB15-A70B-634D-A1A8-770C5CEB427C}" type="presOf" srcId="{DCAD00CB-88C6-6548-A68F-949BCCB29501}" destId="{7D316ED3-A2CE-C84A-AAC2-E8C8A74FBF75}" srcOrd="1" destOrd="0" presId="urn:microsoft.com/office/officeart/2005/8/layout/bList2"/>
    <dgm:cxn modelId="{0279CD16-A494-CF4A-B6D5-F0F0337E9D7C}" type="presOf" srcId="{57C7FE14-6EAF-9241-9EF4-B07955249B1B}" destId="{2E3EA174-55EE-D249-BA94-17131D6B387D}" srcOrd="0" destOrd="0" presId="urn:microsoft.com/office/officeart/2005/8/layout/bList2"/>
    <dgm:cxn modelId="{35318917-E29C-8544-939B-C029260EA79C}" type="presOf" srcId="{535D5642-FDDE-2F4A-BA17-EFEE9085FBD8}" destId="{B48CA005-D14F-9D4D-BA79-F7B0F9A52477}" srcOrd="0" destOrd="0" presId="urn:microsoft.com/office/officeart/2005/8/layout/bList2"/>
    <dgm:cxn modelId="{2678921B-4C46-C343-84EF-E85126807E6D}" srcId="{6873F93D-CC0D-FA45-825F-DE78B8E85705}" destId="{92BF5124-07A4-C042-BAB7-8E0D8DFDAFA9}" srcOrd="3" destOrd="0" parTransId="{2D3DC2FA-DC0C-2B40-B430-C9F066050708}" sibTransId="{24A597BD-B70B-0149-AF5F-2FE22B76B1A9}"/>
    <dgm:cxn modelId="{5E79A624-78E8-C84A-BB8A-16AA560D04A4}" type="presOf" srcId="{DCAD00CB-88C6-6548-A68F-949BCCB29501}" destId="{710FEFD6-AA5F-E145-A376-C21578E1916A}" srcOrd="0" destOrd="0" presId="urn:microsoft.com/office/officeart/2005/8/layout/bList2"/>
    <dgm:cxn modelId="{46949926-9AF7-9248-B5AA-88290A238E7C}" type="presOf" srcId="{3C16CE0C-FDF5-164F-97EF-BD439E621F5D}" destId="{05CFA7FC-4336-984B-A9D1-B6BF8BDFB0E0}" srcOrd="0" destOrd="0" presId="urn:microsoft.com/office/officeart/2005/8/layout/bList2"/>
    <dgm:cxn modelId="{6E01B629-F559-D440-96B6-70F1F7347637}" srcId="{6873F93D-CC0D-FA45-825F-DE78B8E85705}" destId="{F24CC6DE-4E74-114D-8EC8-4031D44D7D8D}" srcOrd="2" destOrd="0" parTransId="{3070FE8A-3112-9149-BAD5-C819BDC076D3}" sibTransId="{AC1AD99C-DE9F-6F42-B090-57D499AF4C61}"/>
    <dgm:cxn modelId="{146E1E2D-96EE-7A4C-A10C-D4D7F231B14F}" srcId="{57C7FE14-6EAF-9241-9EF4-B07955249B1B}" destId="{0A82C219-B1F6-9A4C-90D2-FDAF5047A04E}" srcOrd="1" destOrd="0" parTransId="{EAB45BB9-43BC-C94A-8A31-1A14402BABA9}" sibTransId="{83BE7292-827F-1244-9157-5F4B08F92F27}"/>
    <dgm:cxn modelId="{B2F1362D-F182-AD44-B909-0669A165CAED}" srcId="{6873F93D-CC0D-FA45-825F-DE78B8E85705}" destId="{DD8A546B-CE79-EB47-B9CD-9ADA0330D8EE}" srcOrd="1" destOrd="0" parTransId="{9895FE6C-FA43-EC48-86DC-A194EF2A6B8A}" sibTransId="{76403C82-D817-D647-8B75-84819354CBA6}"/>
    <dgm:cxn modelId="{511BCB30-10F1-964E-BB1F-F2640AC5C6B3}" type="presOf" srcId="{FFAB3BA8-2EDE-2C4F-A85C-EBD567D8712F}" destId="{FA0C05B5-5606-6A4F-9085-C75E0CDA5AA7}" srcOrd="0" destOrd="0" presId="urn:microsoft.com/office/officeart/2005/8/layout/bList2"/>
    <dgm:cxn modelId="{24B80737-6996-714C-9C19-87254C9FDC6E}" type="presOf" srcId="{6873F93D-CC0D-FA45-825F-DE78B8E85705}" destId="{EA2B58F6-24A2-6A4F-A470-D9AE840937E8}" srcOrd="0" destOrd="0" presId="urn:microsoft.com/office/officeart/2005/8/layout/bList2"/>
    <dgm:cxn modelId="{CC23493A-B6DF-7849-B1F5-837F07E7D076}" type="presOf" srcId="{17574562-5289-DE4F-A9B5-B4851325BF42}" destId="{87F6EA95-5255-7445-B370-7C72A7F6FE8C}" srcOrd="0" destOrd="2" presId="urn:microsoft.com/office/officeart/2005/8/layout/bList2"/>
    <dgm:cxn modelId="{410DAD3E-D47F-524A-9801-42AB4EF57582}" type="presOf" srcId="{57C7FE14-6EAF-9241-9EF4-B07955249B1B}" destId="{C230F3A2-B9F1-254E-8C48-E49DBB7EDDF5}" srcOrd="1" destOrd="0" presId="urn:microsoft.com/office/officeart/2005/8/layout/bList2"/>
    <dgm:cxn modelId="{3EDBF246-43E4-FC4D-AB13-898545580411}" srcId="{57C7FE14-6EAF-9241-9EF4-B07955249B1B}" destId="{7EA32168-36E2-D54C-B39D-860A78D3359C}" srcOrd="0" destOrd="0" parTransId="{FEC149D1-F9E5-9C41-B807-315D68102EF0}" sibTransId="{EE1D3641-738E-A840-9A0A-0EBFBDCBB187}"/>
    <dgm:cxn modelId="{6EE2454E-9573-EC4C-A4E5-E7F61E1D383C}" srcId="{57C7FE14-6EAF-9241-9EF4-B07955249B1B}" destId="{85697356-C830-A04E-9746-72E5D6BBBDE5}" srcOrd="2" destOrd="0" parTransId="{04D83C32-D337-4D46-B080-4B99C92214E5}" sibTransId="{30D01056-B362-3249-A931-160946C6E73E}"/>
    <dgm:cxn modelId="{5BD80B4F-819D-3E47-ABE7-2702EF38A877}" type="presOf" srcId="{559AB591-F215-5943-90DE-6DBDB22520E0}" destId="{D6C6DDC7-F320-8B4F-AF8C-EC47F5DB795C}" srcOrd="0" destOrd="0" presId="urn:microsoft.com/office/officeart/2005/8/layout/bList2"/>
    <dgm:cxn modelId="{B7174255-804E-DC47-A0A7-7735F33C67E5}" type="presOf" srcId="{6873F93D-CC0D-FA45-825F-DE78B8E85705}" destId="{3B38AB03-04A1-0341-BB03-EF09C9DA5E74}" srcOrd="1" destOrd="0" presId="urn:microsoft.com/office/officeart/2005/8/layout/bList2"/>
    <dgm:cxn modelId="{BFD49A56-82F1-BA41-BF0A-761C4B5F375E}" type="presOf" srcId="{92BF5124-07A4-C042-BAB7-8E0D8DFDAFA9}" destId="{FA0C05B5-5606-6A4F-9085-C75E0CDA5AA7}" srcOrd="0" destOrd="3" presId="urn:microsoft.com/office/officeart/2005/8/layout/bList2"/>
    <dgm:cxn modelId="{FF001E59-79C2-E44A-956A-8F6E79F9A8EC}" type="presOf" srcId="{0A82C219-B1F6-9A4C-90D2-FDAF5047A04E}" destId="{C67B01C7-9FFD-CB4F-AA4F-259AA50311B2}" srcOrd="0" destOrd="1" presId="urn:microsoft.com/office/officeart/2005/8/layout/bList2"/>
    <dgm:cxn modelId="{A6166C5F-F06A-D146-B721-41A1A8C194FC}" type="presOf" srcId="{B3F370C8-9298-504C-A945-794290E38F9C}" destId="{87F6EA95-5255-7445-B370-7C72A7F6FE8C}" srcOrd="0" destOrd="1" presId="urn:microsoft.com/office/officeart/2005/8/layout/bList2"/>
    <dgm:cxn modelId="{C9C7C061-8F1B-3141-909A-3E76B67A0751}" srcId="{D35D683A-F8B0-C240-9A39-BD6351DC7C3C}" destId="{57CAA4FA-0FB7-2349-8CC3-24DA3294616C}" srcOrd="3" destOrd="0" parTransId="{4E5C48A8-F655-0B4C-BC7F-E4D17F0F4701}" sibTransId="{413C45AD-23A1-4245-80E4-ABE691EDDCB8}"/>
    <dgm:cxn modelId="{9DE04464-5F97-C642-B21C-9C868970AC70}" type="presOf" srcId="{AA04B3A0-EAAA-0642-9777-12FC7F883023}" destId="{05CFA7FC-4336-984B-A9D1-B6BF8BDFB0E0}" srcOrd="0" destOrd="1" presId="urn:microsoft.com/office/officeart/2005/8/layout/bList2"/>
    <dgm:cxn modelId="{F014C774-3E14-BC48-A834-8EE5CC328DD6}" type="presOf" srcId="{02795717-DDF8-E545-A7DD-9C23D7489C9D}" destId="{6BE76373-13C3-DA45-8467-824280DEE9F0}" srcOrd="0" destOrd="0" presId="urn:microsoft.com/office/officeart/2005/8/layout/bList2"/>
    <dgm:cxn modelId="{A26CE376-5B7F-8645-B8D8-9FEF1455F294}" srcId="{559AB591-F215-5943-90DE-6DBDB22520E0}" destId="{57C7FE14-6EAF-9241-9EF4-B07955249B1B}" srcOrd="0" destOrd="0" parTransId="{CEE8021A-A7B0-2448-9611-4F276FEC50E7}" sibTransId="{535D5642-FDDE-2F4A-BA17-EFEE9085FBD8}"/>
    <dgm:cxn modelId="{3CB60177-F4CA-B147-98F4-BB8639F7412A}" type="presOf" srcId="{17ECE092-5528-6D45-866A-D30CAF8D545E}" destId="{4F4CC719-1B44-B740-B505-681F2D9AB462}" srcOrd="0" destOrd="0" presId="urn:microsoft.com/office/officeart/2005/8/layout/bList2"/>
    <dgm:cxn modelId="{4033EA82-477D-9D42-9585-A5577E0F681E}" srcId="{6873F93D-CC0D-FA45-825F-DE78B8E85705}" destId="{FFAB3BA8-2EDE-2C4F-A85C-EBD567D8712F}" srcOrd="0" destOrd="0" parTransId="{24ED6EB1-6479-0249-86C9-1F0AEFDEF1E4}" sibTransId="{23D6983C-977B-FD4D-BAD0-53A5429E089E}"/>
    <dgm:cxn modelId="{71650983-BE78-8549-9A1A-415A1CE5DC12}" type="presOf" srcId="{E1F2DE25-5280-6645-BD63-FF58AC1CA13A}" destId="{05CFA7FC-4336-984B-A9D1-B6BF8BDFB0E0}" srcOrd="0" destOrd="2" presId="urn:microsoft.com/office/officeart/2005/8/layout/bList2"/>
    <dgm:cxn modelId="{14EB1C84-DEB3-E649-9BEF-C398877B74D2}" type="presOf" srcId="{7EA32168-36E2-D54C-B39D-860A78D3359C}" destId="{C67B01C7-9FFD-CB4F-AA4F-259AA50311B2}" srcOrd="0" destOrd="0" presId="urn:microsoft.com/office/officeart/2005/8/layout/bList2"/>
    <dgm:cxn modelId="{B8584887-E4A4-864E-9A79-CA58052370A8}" type="presOf" srcId="{57CAA4FA-0FB7-2349-8CC3-24DA3294616C}" destId="{05CFA7FC-4336-984B-A9D1-B6BF8BDFB0E0}" srcOrd="0" destOrd="3" presId="urn:microsoft.com/office/officeart/2005/8/layout/bList2"/>
    <dgm:cxn modelId="{93BFBE8D-8E6A-B64E-8A07-0BAC47F744CB}" srcId="{559AB591-F215-5943-90DE-6DBDB22520E0}" destId="{6873F93D-CC0D-FA45-825F-DE78B8E85705}" srcOrd="2" destOrd="0" parTransId="{CC8ED33D-4FEE-C240-9C9D-00036B700AA2}" sibTransId="{17ECE092-5528-6D45-866A-D30CAF8D545E}"/>
    <dgm:cxn modelId="{50FA4796-0936-DB45-AB7E-CEB2DDD5C339}" type="presOf" srcId="{D35D683A-F8B0-C240-9A39-BD6351DC7C3C}" destId="{768F9092-AA9D-2D47-BE6A-F1FD3E434949}" srcOrd="1" destOrd="0" presId="urn:microsoft.com/office/officeart/2005/8/layout/bList2"/>
    <dgm:cxn modelId="{420A189B-5E4E-C84B-A39B-86DCC0433A32}" srcId="{DCAD00CB-88C6-6548-A68F-949BCCB29501}" destId="{B3F370C8-9298-504C-A945-794290E38F9C}" srcOrd="1" destOrd="0" parTransId="{11CB86A2-C1E3-A042-9398-49DDFE23D305}" sibTransId="{10229EC4-ED12-7949-928A-7684C1BD7D82}"/>
    <dgm:cxn modelId="{F5C17CA0-4749-D845-99D0-3816A3EAAE85}" srcId="{559AB591-F215-5943-90DE-6DBDB22520E0}" destId="{DCAD00CB-88C6-6548-A68F-949BCCB29501}" srcOrd="1" destOrd="0" parTransId="{3D821688-9E2B-474A-BF3C-9E9D1CBD94A2}" sibTransId="{02795717-DDF8-E545-A7DD-9C23D7489C9D}"/>
    <dgm:cxn modelId="{902D62A9-86C7-744F-8173-27BF16681AA3}" srcId="{DCAD00CB-88C6-6548-A68F-949BCCB29501}" destId="{E86F4A3C-E435-0E44-AF47-CEC0DD798FCA}" srcOrd="0" destOrd="0" parTransId="{FC3803AF-50D9-2C40-8D28-BB77A7D9DE91}" sibTransId="{0CF5ED3B-FBFF-654E-AD5B-9A0342C6584B}"/>
    <dgm:cxn modelId="{DA4244B3-89B5-B84E-BBB0-F52C4C4F1093}" srcId="{D35D683A-F8B0-C240-9A39-BD6351DC7C3C}" destId="{AA04B3A0-EAAA-0642-9777-12FC7F883023}" srcOrd="1" destOrd="0" parTransId="{25BAD804-4FF7-0A47-AE3A-F1C523F8DEA4}" sibTransId="{B9FA361C-B149-9841-B031-823F0F3922A1}"/>
    <dgm:cxn modelId="{1FBC2AB6-2A08-104D-AE9E-258CB13739EA}" srcId="{DCAD00CB-88C6-6548-A68F-949BCCB29501}" destId="{1842CC0B-DD59-6749-9E5E-719C7B0509F3}" srcOrd="3" destOrd="0" parTransId="{CB73CD65-B607-DF4F-85A4-1483E63DA1D8}" sibTransId="{B225959E-0BF6-0A4F-943B-D3FF37B60B21}"/>
    <dgm:cxn modelId="{400A23B9-422F-404D-9838-534904C41F79}" type="presOf" srcId="{D35D683A-F8B0-C240-9A39-BD6351DC7C3C}" destId="{75C662AF-B31B-6E45-9639-3D8968CD21FF}" srcOrd="0" destOrd="0" presId="urn:microsoft.com/office/officeart/2005/8/layout/bList2"/>
    <dgm:cxn modelId="{FC6D5EC9-E296-0844-9080-12BE18C582BB}" type="presOf" srcId="{E86F4A3C-E435-0E44-AF47-CEC0DD798FCA}" destId="{87F6EA95-5255-7445-B370-7C72A7F6FE8C}" srcOrd="0" destOrd="0" presId="urn:microsoft.com/office/officeart/2005/8/layout/bList2"/>
    <dgm:cxn modelId="{3D7BFBC9-10B6-A54B-A69D-BF0BD9652431}" type="presOf" srcId="{DD8A546B-CE79-EB47-B9CD-9ADA0330D8EE}" destId="{FA0C05B5-5606-6A4F-9085-C75E0CDA5AA7}" srcOrd="0" destOrd="1" presId="urn:microsoft.com/office/officeart/2005/8/layout/bList2"/>
    <dgm:cxn modelId="{320D16CD-F628-494A-85DD-56DE417520B7}" type="presOf" srcId="{1842CC0B-DD59-6749-9E5E-719C7B0509F3}" destId="{87F6EA95-5255-7445-B370-7C72A7F6FE8C}" srcOrd="0" destOrd="3" presId="urn:microsoft.com/office/officeart/2005/8/layout/bList2"/>
    <dgm:cxn modelId="{215DCCD0-9D0F-EC44-B77D-FBE42AEA0652}" srcId="{D35D683A-F8B0-C240-9A39-BD6351DC7C3C}" destId="{E1F2DE25-5280-6645-BD63-FF58AC1CA13A}" srcOrd="2" destOrd="0" parTransId="{1ECB6A2B-2F31-184D-9397-DC1E02AD3C5B}" sibTransId="{13BE2E42-F1A8-3F4E-A36B-E4BE716B1363}"/>
    <dgm:cxn modelId="{9480BFD5-F0AE-3744-AD70-7EE822805B5A}" srcId="{559AB591-F215-5943-90DE-6DBDB22520E0}" destId="{D35D683A-F8B0-C240-9A39-BD6351DC7C3C}" srcOrd="3" destOrd="0" parTransId="{01EC80E6-5303-4A48-A67B-3F659F2264E1}" sibTransId="{6C1E9231-87EF-4F41-A59C-AC20FB7D4D68}"/>
    <dgm:cxn modelId="{BDFBA7D6-7892-8E49-BBFA-4128D81AA5CE}" srcId="{DCAD00CB-88C6-6548-A68F-949BCCB29501}" destId="{17574562-5289-DE4F-A9B5-B4851325BF42}" srcOrd="2" destOrd="0" parTransId="{C835B09B-14F6-8A45-96CD-30F6123CFFB1}" sibTransId="{B4EDE074-73D1-9843-A8AA-A15A37B07B75}"/>
    <dgm:cxn modelId="{7A647BE1-3A2E-0A41-8DF9-3552ACAF7C05}" type="presOf" srcId="{F24CC6DE-4E74-114D-8EC8-4031D44D7D8D}" destId="{FA0C05B5-5606-6A4F-9085-C75E0CDA5AA7}" srcOrd="0" destOrd="2" presId="urn:microsoft.com/office/officeart/2005/8/layout/bList2"/>
    <dgm:cxn modelId="{9EFDA2F4-6156-B447-B957-DAC51631B91E}" type="presParOf" srcId="{D6C6DDC7-F320-8B4F-AF8C-EC47F5DB795C}" destId="{55367690-7267-9E41-83DA-F46D1DCA3FC2}" srcOrd="0" destOrd="0" presId="urn:microsoft.com/office/officeart/2005/8/layout/bList2"/>
    <dgm:cxn modelId="{4478F6CE-0924-1C4F-BD57-4682AF4F094D}" type="presParOf" srcId="{55367690-7267-9E41-83DA-F46D1DCA3FC2}" destId="{C67B01C7-9FFD-CB4F-AA4F-259AA50311B2}" srcOrd="0" destOrd="0" presId="urn:microsoft.com/office/officeart/2005/8/layout/bList2"/>
    <dgm:cxn modelId="{91E4DAB1-0B49-3347-AE65-A5256A315E6E}" type="presParOf" srcId="{55367690-7267-9E41-83DA-F46D1DCA3FC2}" destId="{2E3EA174-55EE-D249-BA94-17131D6B387D}" srcOrd="1" destOrd="0" presId="urn:microsoft.com/office/officeart/2005/8/layout/bList2"/>
    <dgm:cxn modelId="{1FEC0873-614B-4A41-A833-14381650A531}" type="presParOf" srcId="{55367690-7267-9E41-83DA-F46D1DCA3FC2}" destId="{C230F3A2-B9F1-254E-8C48-E49DBB7EDDF5}" srcOrd="2" destOrd="0" presId="urn:microsoft.com/office/officeart/2005/8/layout/bList2"/>
    <dgm:cxn modelId="{DB047724-4D79-D547-9032-614D58A349A7}" type="presParOf" srcId="{55367690-7267-9E41-83DA-F46D1DCA3FC2}" destId="{5785546E-26C8-E84E-A8F0-53DA9D89BBC7}" srcOrd="3" destOrd="0" presId="urn:microsoft.com/office/officeart/2005/8/layout/bList2"/>
    <dgm:cxn modelId="{38A74A12-B165-4D48-AEF6-CB5451C722E8}" type="presParOf" srcId="{D6C6DDC7-F320-8B4F-AF8C-EC47F5DB795C}" destId="{B48CA005-D14F-9D4D-BA79-F7B0F9A52477}" srcOrd="1" destOrd="0" presId="urn:microsoft.com/office/officeart/2005/8/layout/bList2"/>
    <dgm:cxn modelId="{0005C9C5-A1CB-7748-99AD-B6992F81A5C9}" type="presParOf" srcId="{D6C6DDC7-F320-8B4F-AF8C-EC47F5DB795C}" destId="{8356D18D-5288-3945-A3B9-0A3C8CA444FC}" srcOrd="2" destOrd="0" presId="urn:microsoft.com/office/officeart/2005/8/layout/bList2"/>
    <dgm:cxn modelId="{DF4FA3C1-B8D1-A04B-AD29-792F4BFE3E90}" type="presParOf" srcId="{8356D18D-5288-3945-A3B9-0A3C8CA444FC}" destId="{87F6EA95-5255-7445-B370-7C72A7F6FE8C}" srcOrd="0" destOrd="0" presId="urn:microsoft.com/office/officeart/2005/8/layout/bList2"/>
    <dgm:cxn modelId="{A1A8220A-8662-3C41-B0AF-736FFE00EF9A}" type="presParOf" srcId="{8356D18D-5288-3945-A3B9-0A3C8CA444FC}" destId="{710FEFD6-AA5F-E145-A376-C21578E1916A}" srcOrd="1" destOrd="0" presId="urn:microsoft.com/office/officeart/2005/8/layout/bList2"/>
    <dgm:cxn modelId="{D87E38B9-76DB-6244-9113-8B943862E828}" type="presParOf" srcId="{8356D18D-5288-3945-A3B9-0A3C8CA444FC}" destId="{7D316ED3-A2CE-C84A-AAC2-E8C8A74FBF75}" srcOrd="2" destOrd="0" presId="urn:microsoft.com/office/officeart/2005/8/layout/bList2"/>
    <dgm:cxn modelId="{DD95A971-EA45-9546-B8FD-86296AB63C0B}" type="presParOf" srcId="{8356D18D-5288-3945-A3B9-0A3C8CA444FC}" destId="{A1C1F99D-C6C3-8D47-8AB1-856E7C4CF9F9}" srcOrd="3" destOrd="0" presId="urn:microsoft.com/office/officeart/2005/8/layout/bList2"/>
    <dgm:cxn modelId="{A8CF9CE6-C43E-E44C-9193-1F3F7988A57B}" type="presParOf" srcId="{D6C6DDC7-F320-8B4F-AF8C-EC47F5DB795C}" destId="{6BE76373-13C3-DA45-8467-824280DEE9F0}" srcOrd="3" destOrd="0" presId="urn:microsoft.com/office/officeart/2005/8/layout/bList2"/>
    <dgm:cxn modelId="{BEBF7B00-6CB4-5A4A-A151-AC010E49B1E0}" type="presParOf" srcId="{D6C6DDC7-F320-8B4F-AF8C-EC47F5DB795C}" destId="{243A7B7E-4EEF-C84D-B21A-74F83046AC61}" srcOrd="4" destOrd="0" presId="urn:microsoft.com/office/officeart/2005/8/layout/bList2"/>
    <dgm:cxn modelId="{753C39F3-37F0-DA45-A7B7-5EFA2BDED0F0}" type="presParOf" srcId="{243A7B7E-4EEF-C84D-B21A-74F83046AC61}" destId="{FA0C05B5-5606-6A4F-9085-C75E0CDA5AA7}" srcOrd="0" destOrd="0" presId="urn:microsoft.com/office/officeart/2005/8/layout/bList2"/>
    <dgm:cxn modelId="{B000C908-E5D8-184B-843D-96272E999169}" type="presParOf" srcId="{243A7B7E-4EEF-C84D-B21A-74F83046AC61}" destId="{EA2B58F6-24A2-6A4F-A470-D9AE840937E8}" srcOrd="1" destOrd="0" presId="urn:microsoft.com/office/officeart/2005/8/layout/bList2"/>
    <dgm:cxn modelId="{CA7C947A-B2EC-BF47-9234-9493E4DD7176}" type="presParOf" srcId="{243A7B7E-4EEF-C84D-B21A-74F83046AC61}" destId="{3B38AB03-04A1-0341-BB03-EF09C9DA5E74}" srcOrd="2" destOrd="0" presId="urn:microsoft.com/office/officeart/2005/8/layout/bList2"/>
    <dgm:cxn modelId="{AE4D98FE-4058-4B4B-B599-BA1AB02D0CF4}" type="presParOf" srcId="{243A7B7E-4EEF-C84D-B21A-74F83046AC61}" destId="{2D44A6DE-C9CB-E641-9908-38A16B1348DC}" srcOrd="3" destOrd="0" presId="urn:microsoft.com/office/officeart/2005/8/layout/bList2"/>
    <dgm:cxn modelId="{0D6AFAAD-B5F6-5540-AFA9-F1697884B920}" type="presParOf" srcId="{D6C6DDC7-F320-8B4F-AF8C-EC47F5DB795C}" destId="{4F4CC719-1B44-B740-B505-681F2D9AB462}" srcOrd="5" destOrd="0" presId="urn:microsoft.com/office/officeart/2005/8/layout/bList2"/>
    <dgm:cxn modelId="{28944E8F-98AC-104D-8137-E2129085BCCE}" type="presParOf" srcId="{D6C6DDC7-F320-8B4F-AF8C-EC47F5DB795C}" destId="{E5491FF5-B983-CF48-A999-C4B8A32BF0CF}" srcOrd="6" destOrd="0" presId="urn:microsoft.com/office/officeart/2005/8/layout/bList2"/>
    <dgm:cxn modelId="{D86CA9F8-AD70-3649-BC05-BDFE11FC2BEE}" type="presParOf" srcId="{E5491FF5-B983-CF48-A999-C4B8A32BF0CF}" destId="{05CFA7FC-4336-984B-A9D1-B6BF8BDFB0E0}" srcOrd="0" destOrd="0" presId="urn:microsoft.com/office/officeart/2005/8/layout/bList2"/>
    <dgm:cxn modelId="{7FFE1CD2-0D43-6149-88AC-2B34E21A2DE6}" type="presParOf" srcId="{E5491FF5-B983-CF48-A999-C4B8A32BF0CF}" destId="{75C662AF-B31B-6E45-9639-3D8968CD21FF}" srcOrd="1" destOrd="0" presId="urn:microsoft.com/office/officeart/2005/8/layout/bList2"/>
    <dgm:cxn modelId="{57D1462F-C5B8-EA47-9A8D-E9D0F6E967C3}" type="presParOf" srcId="{E5491FF5-B983-CF48-A999-C4B8A32BF0CF}" destId="{768F9092-AA9D-2D47-BE6A-F1FD3E434949}" srcOrd="2" destOrd="0" presId="urn:microsoft.com/office/officeart/2005/8/layout/bList2"/>
    <dgm:cxn modelId="{D3E5F1D6-45EA-3144-ABB7-5CC256C576CF}" type="presParOf" srcId="{E5491FF5-B983-CF48-A999-C4B8A32BF0CF}" destId="{83285554-7632-EE40-8035-A0C84E33EB0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C82CF2-0747-4195-A14A-86ADA347EF5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532FC02F-E4AB-4031-8C08-D1C5D57DD37C}">
      <dgm:prSet custT="1"/>
      <dgm:spPr/>
      <dgm:t>
        <a:bodyPr/>
        <a:lstStyle/>
        <a:p>
          <a:r>
            <a:rPr lang="en-IN" sz="1200" dirty="0"/>
            <a:t>D</a:t>
          </a:r>
          <a:r>
            <a:rPr lang="en-IN" sz="1200" b="0" i="0" dirty="0"/>
            <a:t>yspnoea</a:t>
          </a:r>
          <a:endParaRPr lang="en-US" sz="1200" dirty="0"/>
        </a:p>
      </dgm:t>
    </dgm:pt>
    <dgm:pt modelId="{0FE4B002-B9AA-4A26-8B57-63F67EE93B3E}" type="parTrans" cxnId="{E40BBC07-A7BA-44CC-AEE7-89218B954FFC}">
      <dgm:prSet/>
      <dgm:spPr/>
      <dgm:t>
        <a:bodyPr/>
        <a:lstStyle/>
        <a:p>
          <a:endParaRPr lang="en-US"/>
        </a:p>
      </dgm:t>
    </dgm:pt>
    <dgm:pt modelId="{63B47958-7892-4590-AFCC-79D5A18E649A}" type="sibTrans" cxnId="{E40BBC07-A7BA-44CC-AEE7-89218B954FFC}">
      <dgm:prSet/>
      <dgm:spPr/>
      <dgm:t>
        <a:bodyPr/>
        <a:lstStyle/>
        <a:p>
          <a:endParaRPr lang="en-US"/>
        </a:p>
      </dgm:t>
    </dgm:pt>
    <dgm:pt modelId="{A93E9911-4179-469E-AAF7-A36CB7C2FCFD}">
      <dgm:prSet custT="1"/>
      <dgm:spPr/>
      <dgm:t>
        <a:bodyPr/>
        <a:lstStyle/>
        <a:p>
          <a:r>
            <a:rPr lang="en-IN" sz="1200" dirty="0"/>
            <a:t>D</a:t>
          </a:r>
          <a:r>
            <a:rPr lang="en-IN" sz="1200" b="0" i="0" dirty="0"/>
            <a:t>ecreased mobility </a:t>
          </a:r>
          <a:endParaRPr lang="en-US" sz="1200" dirty="0"/>
        </a:p>
      </dgm:t>
    </dgm:pt>
    <dgm:pt modelId="{4692E0FB-3062-4FB9-A4A3-C0D3FECFF586}" type="parTrans" cxnId="{C654292D-5803-4187-A4E3-82A67351FB66}">
      <dgm:prSet/>
      <dgm:spPr/>
      <dgm:t>
        <a:bodyPr/>
        <a:lstStyle/>
        <a:p>
          <a:endParaRPr lang="en-US"/>
        </a:p>
      </dgm:t>
    </dgm:pt>
    <dgm:pt modelId="{A987223B-F16A-4D3C-B8B5-42C86ABAF78D}" type="sibTrans" cxnId="{C654292D-5803-4187-A4E3-82A67351FB66}">
      <dgm:prSet/>
      <dgm:spPr/>
      <dgm:t>
        <a:bodyPr/>
        <a:lstStyle/>
        <a:p>
          <a:endParaRPr lang="en-US"/>
        </a:p>
      </dgm:t>
    </dgm:pt>
    <dgm:pt modelId="{B034CD71-1198-492F-929C-C2BD5A136AAE}">
      <dgm:prSet custT="1"/>
      <dgm:spPr/>
      <dgm:t>
        <a:bodyPr/>
        <a:lstStyle/>
        <a:p>
          <a:r>
            <a:rPr lang="en-IN" sz="1200" b="0" i="0" dirty="0"/>
            <a:t>Cough </a:t>
          </a:r>
          <a:endParaRPr lang="en-US" sz="1200" dirty="0"/>
        </a:p>
      </dgm:t>
    </dgm:pt>
    <dgm:pt modelId="{15368BD5-CFCD-412A-A68E-C398FA03775A}" type="parTrans" cxnId="{723BD3E6-5956-40B8-A4BC-CC20583F88DB}">
      <dgm:prSet/>
      <dgm:spPr/>
      <dgm:t>
        <a:bodyPr/>
        <a:lstStyle/>
        <a:p>
          <a:endParaRPr lang="en-US"/>
        </a:p>
      </dgm:t>
    </dgm:pt>
    <dgm:pt modelId="{BCFF83C0-06CC-4F41-A184-90CF014AA490}" type="sibTrans" cxnId="{723BD3E6-5956-40B8-A4BC-CC20583F88DB}">
      <dgm:prSet/>
      <dgm:spPr/>
      <dgm:t>
        <a:bodyPr/>
        <a:lstStyle/>
        <a:p>
          <a:endParaRPr lang="en-US"/>
        </a:p>
      </dgm:t>
    </dgm:pt>
    <dgm:pt modelId="{7F355901-2E1F-0E4E-AD65-806D82C0491D}" type="pres">
      <dgm:prSet presAssocID="{5FC82CF2-0747-4195-A14A-86ADA347EF57}" presName="Name0" presStyleCnt="0">
        <dgm:presLayoutVars>
          <dgm:chMax/>
          <dgm:chPref/>
          <dgm:dir/>
          <dgm:animLvl val="lvl"/>
        </dgm:presLayoutVars>
      </dgm:prSet>
      <dgm:spPr/>
    </dgm:pt>
    <dgm:pt modelId="{86ECB02F-BD26-844A-9315-A829049F11E3}" type="pres">
      <dgm:prSet presAssocID="{532FC02F-E4AB-4031-8C08-D1C5D57DD37C}" presName="composite" presStyleCnt="0"/>
      <dgm:spPr/>
    </dgm:pt>
    <dgm:pt modelId="{63E04272-7D30-6B44-935F-D04B5F7DF9CE}" type="pres">
      <dgm:prSet presAssocID="{532FC02F-E4AB-4031-8C08-D1C5D57DD37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5944460-6605-DD4C-B5E2-44B756916B4D}" type="pres">
      <dgm:prSet presAssocID="{532FC02F-E4AB-4031-8C08-D1C5D57DD37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5553CEE-15BB-3842-BE4F-7BE2C61AA783}" type="pres">
      <dgm:prSet presAssocID="{532FC02F-E4AB-4031-8C08-D1C5D57DD37C}" presName="BalanceSpacing" presStyleCnt="0"/>
      <dgm:spPr/>
    </dgm:pt>
    <dgm:pt modelId="{02D28F0D-F9B9-BD4F-A811-A3E71655A6B1}" type="pres">
      <dgm:prSet presAssocID="{532FC02F-E4AB-4031-8C08-D1C5D57DD37C}" presName="BalanceSpacing1" presStyleCnt="0"/>
      <dgm:spPr/>
    </dgm:pt>
    <dgm:pt modelId="{41A66C66-4285-474D-853F-E17C9F0107E2}" type="pres">
      <dgm:prSet presAssocID="{63B47958-7892-4590-AFCC-79D5A18E649A}" presName="Accent1Text" presStyleLbl="node1" presStyleIdx="1" presStyleCnt="6"/>
      <dgm:spPr/>
    </dgm:pt>
    <dgm:pt modelId="{A5C1A462-E768-504D-A1B7-0AD229125B5E}" type="pres">
      <dgm:prSet presAssocID="{63B47958-7892-4590-AFCC-79D5A18E649A}" presName="spaceBetweenRectangles" presStyleCnt="0"/>
      <dgm:spPr/>
    </dgm:pt>
    <dgm:pt modelId="{4282C415-BF4C-CB4E-BE50-6203A897D2BD}" type="pres">
      <dgm:prSet presAssocID="{A93E9911-4179-469E-AAF7-A36CB7C2FCFD}" presName="composite" presStyleCnt="0"/>
      <dgm:spPr/>
    </dgm:pt>
    <dgm:pt modelId="{E9AC9599-F4FE-034E-BBA7-B16B6FB2E2E3}" type="pres">
      <dgm:prSet presAssocID="{A93E9911-4179-469E-AAF7-A36CB7C2FCF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E2DC2E5-64EB-9B4F-B4E5-B5FBCC0E6234}" type="pres">
      <dgm:prSet presAssocID="{A93E9911-4179-469E-AAF7-A36CB7C2FCF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DD78853-4D27-2942-AE3E-B2F731A07A88}" type="pres">
      <dgm:prSet presAssocID="{A93E9911-4179-469E-AAF7-A36CB7C2FCFD}" presName="BalanceSpacing" presStyleCnt="0"/>
      <dgm:spPr/>
    </dgm:pt>
    <dgm:pt modelId="{1DC0F00B-E5A8-4744-880C-3865C34ED755}" type="pres">
      <dgm:prSet presAssocID="{A93E9911-4179-469E-AAF7-A36CB7C2FCFD}" presName="BalanceSpacing1" presStyleCnt="0"/>
      <dgm:spPr/>
    </dgm:pt>
    <dgm:pt modelId="{32B4E929-11F9-F844-87C0-E23E84E4BB6F}" type="pres">
      <dgm:prSet presAssocID="{A987223B-F16A-4D3C-B8B5-42C86ABAF78D}" presName="Accent1Text" presStyleLbl="node1" presStyleIdx="3" presStyleCnt="6"/>
      <dgm:spPr/>
    </dgm:pt>
    <dgm:pt modelId="{AB62E154-EE29-D143-8B03-2C97124F7D09}" type="pres">
      <dgm:prSet presAssocID="{A987223B-F16A-4D3C-B8B5-42C86ABAF78D}" presName="spaceBetweenRectangles" presStyleCnt="0"/>
      <dgm:spPr/>
    </dgm:pt>
    <dgm:pt modelId="{5C0429E6-88FA-B04A-AF72-9001CA8795F8}" type="pres">
      <dgm:prSet presAssocID="{B034CD71-1198-492F-929C-C2BD5A136AAE}" presName="composite" presStyleCnt="0"/>
      <dgm:spPr/>
    </dgm:pt>
    <dgm:pt modelId="{25E904AA-8B2E-FD43-BA91-6FE8B6C3C96D}" type="pres">
      <dgm:prSet presAssocID="{B034CD71-1198-492F-929C-C2BD5A136A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9A29451-12CE-D142-B516-82DE283B102F}" type="pres">
      <dgm:prSet presAssocID="{B034CD71-1198-492F-929C-C2BD5A136A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FE7E2DB-167E-1E48-9061-8B05C0D4381D}" type="pres">
      <dgm:prSet presAssocID="{B034CD71-1198-492F-929C-C2BD5A136AAE}" presName="BalanceSpacing" presStyleCnt="0"/>
      <dgm:spPr/>
    </dgm:pt>
    <dgm:pt modelId="{D980F669-906E-024B-9A24-91551F40DF65}" type="pres">
      <dgm:prSet presAssocID="{B034CD71-1198-492F-929C-C2BD5A136AAE}" presName="BalanceSpacing1" presStyleCnt="0"/>
      <dgm:spPr/>
    </dgm:pt>
    <dgm:pt modelId="{B48D1320-8D81-4348-B8BC-C0367BBD5A0B}" type="pres">
      <dgm:prSet presAssocID="{BCFF83C0-06CC-4F41-A184-90CF014AA490}" presName="Accent1Text" presStyleLbl="node1" presStyleIdx="5" presStyleCnt="6"/>
      <dgm:spPr/>
    </dgm:pt>
  </dgm:ptLst>
  <dgm:cxnLst>
    <dgm:cxn modelId="{E40BBC07-A7BA-44CC-AEE7-89218B954FFC}" srcId="{5FC82CF2-0747-4195-A14A-86ADA347EF57}" destId="{532FC02F-E4AB-4031-8C08-D1C5D57DD37C}" srcOrd="0" destOrd="0" parTransId="{0FE4B002-B9AA-4A26-8B57-63F67EE93B3E}" sibTransId="{63B47958-7892-4590-AFCC-79D5A18E649A}"/>
    <dgm:cxn modelId="{11E8FF15-E82C-1F4E-992A-7C38C7975465}" type="presOf" srcId="{63B47958-7892-4590-AFCC-79D5A18E649A}" destId="{41A66C66-4285-474D-853F-E17C9F0107E2}" srcOrd="0" destOrd="0" presId="urn:microsoft.com/office/officeart/2008/layout/AlternatingHexagons"/>
    <dgm:cxn modelId="{C654292D-5803-4187-A4E3-82A67351FB66}" srcId="{5FC82CF2-0747-4195-A14A-86ADA347EF57}" destId="{A93E9911-4179-469E-AAF7-A36CB7C2FCFD}" srcOrd="1" destOrd="0" parTransId="{4692E0FB-3062-4FB9-A4A3-C0D3FECFF586}" sibTransId="{A987223B-F16A-4D3C-B8B5-42C86ABAF78D}"/>
    <dgm:cxn modelId="{75D1B25B-8607-FD4A-A0C1-F51C8C23E5FB}" type="presOf" srcId="{B034CD71-1198-492F-929C-C2BD5A136AAE}" destId="{25E904AA-8B2E-FD43-BA91-6FE8B6C3C96D}" srcOrd="0" destOrd="0" presId="urn:microsoft.com/office/officeart/2008/layout/AlternatingHexagons"/>
    <dgm:cxn modelId="{102FEC70-E429-E949-BBC8-B8FABE36BB50}" type="presOf" srcId="{A93E9911-4179-469E-AAF7-A36CB7C2FCFD}" destId="{E9AC9599-F4FE-034E-BBA7-B16B6FB2E2E3}" srcOrd="0" destOrd="0" presId="urn:microsoft.com/office/officeart/2008/layout/AlternatingHexagons"/>
    <dgm:cxn modelId="{E2A31975-CC93-4245-919D-D0FDF6DDACA1}" type="presOf" srcId="{BCFF83C0-06CC-4F41-A184-90CF014AA490}" destId="{B48D1320-8D81-4348-B8BC-C0367BBD5A0B}" srcOrd="0" destOrd="0" presId="urn:microsoft.com/office/officeart/2008/layout/AlternatingHexagons"/>
    <dgm:cxn modelId="{77DD8190-ED94-5C46-BA08-E577D40BC8CC}" type="presOf" srcId="{A987223B-F16A-4D3C-B8B5-42C86ABAF78D}" destId="{32B4E929-11F9-F844-87C0-E23E84E4BB6F}" srcOrd="0" destOrd="0" presId="urn:microsoft.com/office/officeart/2008/layout/AlternatingHexagons"/>
    <dgm:cxn modelId="{144094AB-0B8D-9048-9F4E-EE31EADA87D5}" type="presOf" srcId="{532FC02F-E4AB-4031-8C08-D1C5D57DD37C}" destId="{63E04272-7D30-6B44-935F-D04B5F7DF9CE}" srcOrd="0" destOrd="0" presId="urn:microsoft.com/office/officeart/2008/layout/AlternatingHexagons"/>
    <dgm:cxn modelId="{D34DC5DF-D237-8949-8E0D-63B9DAF624BE}" type="presOf" srcId="{5FC82CF2-0747-4195-A14A-86ADA347EF57}" destId="{7F355901-2E1F-0E4E-AD65-806D82C0491D}" srcOrd="0" destOrd="0" presId="urn:microsoft.com/office/officeart/2008/layout/AlternatingHexagons"/>
    <dgm:cxn modelId="{723BD3E6-5956-40B8-A4BC-CC20583F88DB}" srcId="{5FC82CF2-0747-4195-A14A-86ADA347EF57}" destId="{B034CD71-1198-492F-929C-C2BD5A136AAE}" srcOrd="2" destOrd="0" parTransId="{15368BD5-CFCD-412A-A68E-C398FA03775A}" sibTransId="{BCFF83C0-06CC-4F41-A184-90CF014AA490}"/>
    <dgm:cxn modelId="{319BDC26-96A9-0444-9DEB-419F187CFE77}" type="presParOf" srcId="{7F355901-2E1F-0E4E-AD65-806D82C0491D}" destId="{86ECB02F-BD26-844A-9315-A829049F11E3}" srcOrd="0" destOrd="0" presId="urn:microsoft.com/office/officeart/2008/layout/AlternatingHexagons"/>
    <dgm:cxn modelId="{3F109B9E-CD5B-564B-A70C-9A795FB731B2}" type="presParOf" srcId="{86ECB02F-BD26-844A-9315-A829049F11E3}" destId="{63E04272-7D30-6B44-935F-D04B5F7DF9CE}" srcOrd="0" destOrd="0" presId="urn:microsoft.com/office/officeart/2008/layout/AlternatingHexagons"/>
    <dgm:cxn modelId="{C1216C8C-0DCA-1845-96DF-C1232B778DE7}" type="presParOf" srcId="{86ECB02F-BD26-844A-9315-A829049F11E3}" destId="{D5944460-6605-DD4C-B5E2-44B756916B4D}" srcOrd="1" destOrd="0" presId="urn:microsoft.com/office/officeart/2008/layout/AlternatingHexagons"/>
    <dgm:cxn modelId="{0ED024E5-8E74-F749-A2A6-297846CEA5B3}" type="presParOf" srcId="{86ECB02F-BD26-844A-9315-A829049F11E3}" destId="{A5553CEE-15BB-3842-BE4F-7BE2C61AA783}" srcOrd="2" destOrd="0" presId="urn:microsoft.com/office/officeart/2008/layout/AlternatingHexagons"/>
    <dgm:cxn modelId="{D6912007-CF21-8F4B-A513-5B328F1BA7BE}" type="presParOf" srcId="{86ECB02F-BD26-844A-9315-A829049F11E3}" destId="{02D28F0D-F9B9-BD4F-A811-A3E71655A6B1}" srcOrd="3" destOrd="0" presId="urn:microsoft.com/office/officeart/2008/layout/AlternatingHexagons"/>
    <dgm:cxn modelId="{E5C7DCF2-8A9C-554F-A5C1-57A5D7B02B91}" type="presParOf" srcId="{86ECB02F-BD26-844A-9315-A829049F11E3}" destId="{41A66C66-4285-474D-853F-E17C9F0107E2}" srcOrd="4" destOrd="0" presId="urn:microsoft.com/office/officeart/2008/layout/AlternatingHexagons"/>
    <dgm:cxn modelId="{972F9E62-D6EF-0C48-AB26-4504C32CD15C}" type="presParOf" srcId="{7F355901-2E1F-0E4E-AD65-806D82C0491D}" destId="{A5C1A462-E768-504D-A1B7-0AD229125B5E}" srcOrd="1" destOrd="0" presId="urn:microsoft.com/office/officeart/2008/layout/AlternatingHexagons"/>
    <dgm:cxn modelId="{CCB88188-D855-4845-8383-D98636556C8D}" type="presParOf" srcId="{7F355901-2E1F-0E4E-AD65-806D82C0491D}" destId="{4282C415-BF4C-CB4E-BE50-6203A897D2BD}" srcOrd="2" destOrd="0" presId="urn:microsoft.com/office/officeart/2008/layout/AlternatingHexagons"/>
    <dgm:cxn modelId="{BF1E5D00-4184-3B46-A6D8-A0E4FEBADA73}" type="presParOf" srcId="{4282C415-BF4C-CB4E-BE50-6203A897D2BD}" destId="{E9AC9599-F4FE-034E-BBA7-B16B6FB2E2E3}" srcOrd="0" destOrd="0" presId="urn:microsoft.com/office/officeart/2008/layout/AlternatingHexagons"/>
    <dgm:cxn modelId="{BF822E3C-0022-8548-BEC4-69C3CBD41C76}" type="presParOf" srcId="{4282C415-BF4C-CB4E-BE50-6203A897D2BD}" destId="{6E2DC2E5-64EB-9B4F-B4E5-B5FBCC0E6234}" srcOrd="1" destOrd="0" presId="urn:microsoft.com/office/officeart/2008/layout/AlternatingHexagons"/>
    <dgm:cxn modelId="{569D1C9A-BA0D-2A4A-AD23-00D5026B5574}" type="presParOf" srcId="{4282C415-BF4C-CB4E-BE50-6203A897D2BD}" destId="{ADD78853-4D27-2942-AE3E-B2F731A07A88}" srcOrd="2" destOrd="0" presId="urn:microsoft.com/office/officeart/2008/layout/AlternatingHexagons"/>
    <dgm:cxn modelId="{36738D6E-20DB-164B-B988-F356566A9224}" type="presParOf" srcId="{4282C415-BF4C-CB4E-BE50-6203A897D2BD}" destId="{1DC0F00B-E5A8-4744-880C-3865C34ED755}" srcOrd="3" destOrd="0" presId="urn:microsoft.com/office/officeart/2008/layout/AlternatingHexagons"/>
    <dgm:cxn modelId="{A2671AB4-F413-434B-93E0-C087400F2701}" type="presParOf" srcId="{4282C415-BF4C-CB4E-BE50-6203A897D2BD}" destId="{32B4E929-11F9-F844-87C0-E23E84E4BB6F}" srcOrd="4" destOrd="0" presId="urn:microsoft.com/office/officeart/2008/layout/AlternatingHexagons"/>
    <dgm:cxn modelId="{CA477C1E-3531-684B-8601-FF9CF6120437}" type="presParOf" srcId="{7F355901-2E1F-0E4E-AD65-806D82C0491D}" destId="{AB62E154-EE29-D143-8B03-2C97124F7D09}" srcOrd="3" destOrd="0" presId="urn:microsoft.com/office/officeart/2008/layout/AlternatingHexagons"/>
    <dgm:cxn modelId="{349440AA-F350-DE4E-B785-C0D06C0F41A6}" type="presParOf" srcId="{7F355901-2E1F-0E4E-AD65-806D82C0491D}" destId="{5C0429E6-88FA-B04A-AF72-9001CA8795F8}" srcOrd="4" destOrd="0" presId="urn:microsoft.com/office/officeart/2008/layout/AlternatingHexagons"/>
    <dgm:cxn modelId="{6C84FD85-A901-C442-9A21-4C9B5207CBFF}" type="presParOf" srcId="{5C0429E6-88FA-B04A-AF72-9001CA8795F8}" destId="{25E904AA-8B2E-FD43-BA91-6FE8B6C3C96D}" srcOrd="0" destOrd="0" presId="urn:microsoft.com/office/officeart/2008/layout/AlternatingHexagons"/>
    <dgm:cxn modelId="{2B3F9098-4200-FC49-9EA1-D6555E50DF3F}" type="presParOf" srcId="{5C0429E6-88FA-B04A-AF72-9001CA8795F8}" destId="{C9A29451-12CE-D142-B516-82DE283B102F}" srcOrd="1" destOrd="0" presId="urn:microsoft.com/office/officeart/2008/layout/AlternatingHexagons"/>
    <dgm:cxn modelId="{25D0A88C-92A7-3F43-AB21-C991C8E73166}" type="presParOf" srcId="{5C0429E6-88FA-B04A-AF72-9001CA8795F8}" destId="{5FE7E2DB-167E-1E48-9061-8B05C0D4381D}" srcOrd="2" destOrd="0" presId="urn:microsoft.com/office/officeart/2008/layout/AlternatingHexagons"/>
    <dgm:cxn modelId="{C43E3C17-89B9-804D-AAB0-810F7F523B29}" type="presParOf" srcId="{5C0429E6-88FA-B04A-AF72-9001CA8795F8}" destId="{D980F669-906E-024B-9A24-91551F40DF65}" srcOrd="3" destOrd="0" presId="urn:microsoft.com/office/officeart/2008/layout/AlternatingHexagons"/>
    <dgm:cxn modelId="{17E3842F-C440-CF49-8E92-AB29A2040345}" type="presParOf" srcId="{5C0429E6-88FA-B04A-AF72-9001CA8795F8}" destId="{B48D1320-8D81-4348-B8BC-C0367BBD5A0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91E39-9AB8-C147-87B4-8C9244771F6C}">
      <dsp:nvSpPr>
        <dsp:cNvPr id="0" name=""/>
        <dsp:cNvSpPr/>
      </dsp:nvSpPr>
      <dsp:spPr>
        <a:xfrm rot="2563489">
          <a:off x="4051759" y="3043795"/>
          <a:ext cx="661628" cy="36166"/>
        </a:xfrm>
        <a:custGeom>
          <a:avLst/>
          <a:gdLst/>
          <a:ahLst/>
          <a:cxnLst/>
          <a:rect l="0" t="0" r="0" b="0"/>
          <a:pathLst>
            <a:path>
              <a:moveTo>
                <a:pt x="0" y="18083"/>
              </a:moveTo>
              <a:lnTo>
                <a:pt x="661628" y="1808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91E44-FB15-E94F-956B-A3C92FEAACE2}">
      <dsp:nvSpPr>
        <dsp:cNvPr id="0" name=""/>
        <dsp:cNvSpPr/>
      </dsp:nvSpPr>
      <dsp:spPr>
        <a:xfrm>
          <a:off x="4139551" y="2136355"/>
          <a:ext cx="736356" cy="36166"/>
        </a:xfrm>
        <a:custGeom>
          <a:avLst/>
          <a:gdLst/>
          <a:ahLst/>
          <a:cxnLst/>
          <a:rect l="0" t="0" r="0" b="0"/>
          <a:pathLst>
            <a:path>
              <a:moveTo>
                <a:pt x="0" y="18083"/>
              </a:moveTo>
              <a:lnTo>
                <a:pt x="736356" y="1808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E8A69-61F2-4A42-A62E-EE16FB6E51BB}">
      <dsp:nvSpPr>
        <dsp:cNvPr id="0" name=""/>
        <dsp:cNvSpPr/>
      </dsp:nvSpPr>
      <dsp:spPr>
        <a:xfrm rot="19103873">
          <a:off x="4042172" y="1223403"/>
          <a:ext cx="772155" cy="36166"/>
        </a:xfrm>
        <a:custGeom>
          <a:avLst/>
          <a:gdLst/>
          <a:ahLst/>
          <a:cxnLst/>
          <a:rect l="0" t="0" r="0" b="0"/>
          <a:pathLst>
            <a:path>
              <a:moveTo>
                <a:pt x="0" y="18083"/>
              </a:moveTo>
              <a:lnTo>
                <a:pt x="772155" y="1808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AE5C4-091D-D145-BFC4-51F355BE0817}">
      <dsp:nvSpPr>
        <dsp:cNvPr id="0" name=""/>
        <dsp:cNvSpPr/>
      </dsp:nvSpPr>
      <dsp:spPr>
        <a:xfrm>
          <a:off x="2343606" y="1098000"/>
          <a:ext cx="2112875" cy="21128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272A6-CF79-9445-AB50-4C31B1EA4732}">
      <dsp:nvSpPr>
        <dsp:cNvPr id="0" name=""/>
        <dsp:cNvSpPr/>
      </dsp:nvSpPr>
      <dsp:spPr>
        <a:xfrm>
          <a:off x="4567781" y="1083"/>
          <a:ext cx="1182803" cy="11828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Clinical :</a:t>
          </a:r>
          <a:endParaRPr lang="en-IN" sz="1200" kern="1200" dirty="0"/>
        </a:p>
      </dsp:txBody>
      <dsp:txXfrm>
        <a:off x="4740998" y="174300"/>
        <a:ext cx="836369" cy="836369"/>
      </dsp:txXfrm>
    </dsp:sp>
    <dsp:sp modelId="{E6DD5568-B388-414A-A1C2-08F1E8F46EFB}">
      <dsp:nvSpPr>
        <dsp:cNvPr id="0" name=""/>
        <dsp:cNvSpPr/>
      </dsp:nvSpPr>
      <dsp:spPr>
        <a:xfrm>
          <a:off x="5868865" y="1083"/>
          <a:ext cx="1774205" cy="1182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Exposures</a:t>
          </a:r>
          <a:endParaRPr lang="en-IN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AI features</a:t>
          </a:r>
          <a:endParaRPr lang="en-IN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kern="1200" dirty="0"/>
            <a:t>Drugs</a:t>
          </a:r>
        </a:p>
      </dsp:txBody>
      <dsp:txXfrm>
        <a:off x="5868865" y="1083"/>
        <a:ext cx="1774205" cy="1182803"/>
      </dsp:txXfrm>
    </dsp:sp>
    <dsp:sp modelId="{2E00F9B6-1BA8-754B-B261-E40273EA2F77}">
      <dsp:nvSpPr>
        <dsp:cNvPr id="0" name=""/>
        <dsp:cNvSpPr/>
      </dsp:nvSpPr>
      <dsp:spPr>
        <a:xfrm>
          <a:off x="4875907" y="1520575"/>
          <a:ext cx="1267725" cy="12677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Physiological </a:t>
          </a:r>
          <a:endParaRPr lang="en-IN" sz="1200" kern="1200" dirty="0"/>
        </a:p>
      </dsp:txBody>
      <dsp:txXfrm>
        <a:off x="5061561" y="1706229"/>
        <a:ext cx="896417" cy="896417"/>
      </dsp:txXfrm>
    </dsp:sp>
    <dsp:sp modelId="{3AE50349-4FBA-C84D-8F3A-5F3516542175}">
      <dsp:nvSpPr>
        <dsp:cNvPr id="0" name=""/>
        <dsp:cNvSpPr/>
      </dsp:nvSpPr>
      <dsp:spPr>
        <a:xfrm>
          <a:off x="6270405" y="1520575"/>
          <a:ext cx="1901588" cy="1267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Type</a:t>
          </a:r>
          <a:endParaRPr lang="en-IN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Severity</a:t>
          </a:r>
          <a:endParaRPr lang="en-IN" sz="1600" kern="1200" dirty="0"/>
        </a:p>
      </dsp:txBody>
      <dsp:txXfrm>
        <a:off x="6270405" y="1520575"/>
        <a:ext cx="1901588" cy="1267725"/>
      </dsp:txXfrm>
    </dsp:sp>
    <dsp:sp modelId="{6300E951-E5CA-E647-8E48-985714DF2AA9}">
      <dsp:nvSpPr>
        <dsp:cNvPr id="0" name=""/>
        <dsp:cNvSpPr/>
      </dsp:nvSpPr>
      <dsp:spPr>
        <a:xfrm>
          <a:off x="4457383" y="3082528"/>
          <a:ext cx="1267725" cy="12677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Imaging </a:t>
          </a:r>
          <a:endParaRPr lang="en-IN" sz="1200" kern="1200" dirty="0"/>
        </a:p>
      </dsp:txBody>
      <dsp:txXfrm>
        <a:off x="4643037" y="3268182"/>
        <a:ext cx="896417" cy="896417"/>
      </dsp:txXfrm>
    </dsp:sp>
    <dsp:sp modelId="{D6C457FF-E22A-B143-B975-93E6D5A20BC5}">
      <dsp:nvSpPr>
        <dsp:cNvPr id="0" name=""/>
        <dsp:cNvSpPr/>
      </dsp:nvSpPr>
      <dsp:spPr>
        <a:xfrm>
          <a:off x="5851881" y="3082528"/>
          <a:ext cx="1901588" cy="1267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UIP</a:t>
          </a:r>
          <a:endParaRPr lang="en-IN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Probable UIP</a:t>
          </a:r>
          <a:endParaRPr lang="en-IN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Unclassifiable</a:t>
          </a:r>
          <a:endParaRPr lang="en-IN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Alternate diagnosis</a:t>
          </a:r>
          <a:endParaRPr lang="en-IN" sz="1600" kern="1200" dirty="0"/>
        </a:p>
      </dsp:txBody>
      <dsp:txXfrm>
        <a:off x="5851881" y="3082528"/>
        <a:ext cx="1901588" cy="12677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A6358-E8AD-4613-96F7-154C2ABEF373}">
      <dsp:nvSpPr>
        <dsp:cNvPr id="0" name=""/>
        <dsp:cNvSpPr/>
      </dsp:nvSpPr>
      <dsp:spPr>
        <a:xfrm>
          <a:off x="-3661609" y="-562608"/>
          <a:ext cx="4364804" cy="4364804"/>
        </a:xfrm>
        <a:prstGeom prst="blockArc">
          <a:avLst>
            <a:gd name="adj1" fmla="val 18900000"/>
            <a:gd name="adj2" fmla="val 2700000"/>
            <a:gd name="adj3" fmla="val 495"/>
          </a:avLst>
        </a:prstGeom>
        <a:noFill/>
        <a:ln w="1905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D2F44-4A3E-4033-A75E-394300765503}">
      <dsp:nvSpPr>
        <dsp:cNvPr id="0" name=""/>
        <dsp:cNvSpPr/>
      </dsp:nvSpPr>
      <dsp:spPr>
        <a:xfrm>
          <a:off x="452195" y="323958"/>
          <a:ext cx="4333456" cy="647917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28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>
              <a:latin typeface="+mn-lt"/>
              <a:cs typeface="Calibri" panose="020F0502020204030204" pitchFamily="34" charset="0"/>
            </a:rPr>
            <a:t>Worsening respiratory symptoms;</a:t>
          </a:r>
        </a:p>
      </dsp:txBody>
      <dsp:txXfrm>
        <a:off x="452195" y="323958"/>
        <a:ext cx="4333456" cy="647917"/>
      </dsp:txXfrm>
    </dsp:sp>
    <dsp:sp modelId="{AD5D92CC-DA69-474E-8D1D-E1FD545B14CC}">
      <dsp:nvSpPr>
        <dsp:cNvPr id="0" name=""/>
        <dsp:cNvSpPr/>
      </dsp:nvSpPr>
      <dsp:spPr>
        <a:xfrm>
          <a:off x="47246" y="242969"/>
          <a:ext cx="809896" cy="809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D7C1D-4AEF-4AF8-8187-91416D09B5D8}">
      <dsp:nvSpPr>
        <dsp:cNvPr id="0" name=""/>
        <dsp:cNvSpPr/>
      </dsp:nvSpPr>
      <dsp:spPr>
        <a:xfrm>
          <a:off x="687713" y="1295834"/>
          <a:ext cx="4097938" cy="647917"/>
        </a:xfrm>
        <a:prstGeom prst="rect">
          <a:avLst/>
        </a:prstGeom>
        <a:solidFill>
          <a:schemeClr val="accent2">
            <a:shade val="80000"/>
            <a:hueOff val="-227502"/>
            <a:satOff val="4255"/>
            <a:lumOff val="135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28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+mn-lt"/>
              <a:cs typeface="Calibri" panose="020F0502020204030204" pitchFamily="34" charset="0"/>
            </a:rPr>
            <a:t>P</a:t>
          </a:r>
          <a:r>
            <a:rPr lang="en-US" sz="2000" kern="1200" dirty="0" err="1">
              <a:latin typeface="+mn-lt"/>
              <a:cs typeface="Calibri" panose="020F0502020204030204" pitchFamily="34" charset="0"/>
            </a:rPr>
            <a:t>hysiological</a:t>
          </a:r>
          <a:r>
            <a:rPr lang="en-US" sz="2000" kern="1200" dirty="0">
              <a:latin typeface="+mn-lt"/>
              <a:cs typeface="Calibri" panose="020F0502020204030204" pitchFamily="34" charset="0"/>
            </a:rPr>
            <a:t> evidence of disease progression</a:t>
          </a:r>
          <a:endParaRPr lang="en-IN" sz="2000" kern="1200" dirty="0">
            <a:latin typeface="+mn-lt"/>
            <a:cs typeface="Calibri" panose="020F0502020204030204" pitchFamily="34" charset="0"/>
          </a:endParaRPr>
        </a:p>
      </dsp:txBody>
      <dsp:txXfrm>
        <a:off x="687713" y="1295834"/>
        <a:ext cx="4097938" cy="647917"/>
      </dsp:txXfrm>
    </dsp:sp>
    <dsp:sp modelId="{F2E8AAA9-0EC2-4AD0-9F0B-1D5B1FAC89A9}">
      <dsp:nvSpPr>
        <dsp:cNvPr id="0" name=""/>
        <dsp:cNvSpPr/>
      </dsp:nvSpPr>
      <dsp:spPr>
        <a:xfrm>
          <a:off x="282764" y="1214845"/>
          <a:ext cx="809896" cy="809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-227502"/>
              <a:satOff val="4255"/>
              <a:lumOff val="13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D9A2C-C72E-4D8F-A5B5-68B04115E242}">
      <dsp:nvSpPr>
        <dsp:cNvPr id="0" name=""/>
        <dsp:cNvSpPr/>
      </dsp:nvSpPr>
      <dsp:spPr>
        <a:xfrm>
          <a:off x="452195" y="2267710"/>
          <a:ext cx="4333456" cy="647917"/>
        </a:xfrm>
        <a:prstGeom prst="rect">
          <a:avLst/>
        </a:prstGeom>
        <a:solidFill>
          <a:schemeClr val="accent2">
            <a:shade val="80000"/>
            <a:hueOff val="-455004"/>
            <a:satOff val="8510"/>
            <a:lumOff val="271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28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  <a:cs typeface="Calibri" panose="020F0502020204030204" pitchFamily="34" charset="0"/>
            </a:rPr>
            <a:t>Radiological evidence of disease </a:t>
          </a:r>
          <a:r>
            <a:rPr lang="en-IN" sz="2000" kern="1200" dirty="0">
              <a:latin typeface="+mn-lt"/>
              <a:cs typeface="Calibri" panose="020F0502020204030204" pitchFamily="34" charset="0"/>
            </a:rPr>
            <a:t>progression</a:t>
          </a:r>
        </a:p>
      </dsp:txBody>
      <dsp:txXfrm>
        <a:off x="452195" y="2267710"/>
        <a:ext cx="4333456" cy="647917"/>
      </dsp:txXfrm>
    </dsp:sp>
    <dsp:sp modelId="{127DF98F-4895-46C7-B6BA-613E5B7D4B1D}">
      <dsp:nvSpPr>
        <dsp:cNvPr id="0" name=""/>
        <dsp:cNvSpPr/>
      </dsp:nvSpPr>
      <dsp:spPr>
        <a:xfrm>
          <a:off x="47246" y="2186721"/>
          <a:ext cx="809896" cy="809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-455004"/>
              <a:satOff val="8510"/>
              <a:lumOff val="27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20D9E-5BE5-D646-9EB4-2C923DC1FEAF}">
      <dsp:nvSpPr>
        <dsp:cNvPr id="0" name=""/>
        <dsp:cNvSpPr/>
      </dsp:nvSpPr>
      <dsp:spPr>
        <a:xfrm rot="3557622">
          <a:off x="3815634" y="3086731"/>
          <a:ext cx="759577" cy="28784"/>
        </a:xfrm>
        <a:custGeom>
          <a:avLst/>
          <a:gdLst/>
          <a:ahLst/>
          <a:cxnLst/>
          <a:rect l="0" t="0" r="0" b="0"/>
          <a:pathLst>
            <a:path>
              <a:moveTo>
                <a:pt x="0" y="14392"/>
              </a:moveTo>
              <a:lnTo>
                <a:pt x="759577" y="14392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5B1C2-28A4-1D4D-9204-2C4F7BC3945F}">
      <dsp:nvSpPr>
        <dsp:cNvPr id="0" name=""/>
        <dsp:cNvSpPr/>
      </dsp:nvSpPr>
      <dsp:spPr>
        <a:xfrm rot="1126513">
          <a:off x="4216369" y="2498922"/>
          <a:ext cx="747710" cy="28784"/>
        </a:xfrm>
        <a:custGeom>
          <a:avLst/>
          <a:gdLst/>
          <a:ahLst/>
          <a:cxnLst/>
          <a:rect l="0" t="0" r="0" b="0"/>
          <a:pathLst>
            <a:path>
              <a:moveTo>
                <a:pt x="0" y="14392"/>
              </a:moveTo>
              <a:lnTo>
                <a:pt x="747710" y="14392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D2A5E-0282-1948-9A09-635BB2131371}">
      <dsp:nvSpPr>
        <dsp:cNvPr id="0" name=""/>
        <dsp:cNvSpPr/>
      </dsp:nvSpPr>
      <dsp:spPr>
        <a:xfrm rot="20287294">
          <a:off x="4214839" y="1839068"/>
          <a:ext cx="594909" cy="28784"/>
        </a:xfrm>
        <a:custGeom>
          <a:avLst/>
          <a:gdLst/>
          <a:ahLst/>
          <a:cxnLst/>
          <a:rect l="0" t="0" r="0" b="0"/>
          <a:pathLst>
            <a:path>
              <a:moveTo>
                <a:pt x="0" y="14392"/>
              </a:moveTo>
              <a:lnTo>
                <a:pt x="594909" y="14392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64B1AE-80DA-DE4B-965B-12C68B7B13F0}">
      <dsp:nvSpPr>
        <dsp:cNvPr id="0" name=""/>
        <dsp:cNvSpPr/>
      </dsp:nvSpPr>
      <dsp:spPr>
        <a:xfrm rot="17916703">
          <a:off x="3756453" y="1238312"/>
          <a:ext cx="832966" cy="28784"/>
        </a:xfrm>
        <a:custGeom>
          <a:avLst/>
          <a:gdLst/>
          <a:ahLst/>
          <a:cxnLst/>
          <a:rect l="0" t="0" r="0" b="0"/>
          <a:pathLst>
            <a:path>
              <a:moveTo>
                <a:pt x="0" y="14392"/>
              </a:moveTo>
              <a:lnTo>
                <a:pt x="832966" y="14392"/>
              </a:lnTo>
            </a:path>
          </a:pathLst>
        </a:cu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D0ECA-F51B-7149-8CDC-C03D927B88B1}">
      <dsp:nvSpPr>
        <dsp:cNvPr id="0" name=""/>
        <dsp:cNvSpPr/>
      </dsp:nvSpPr>
      <dsp:spPr>
        <a:xfrm>
          <a:off x="2832241" y="1370560"/>
          <a:ext cx="1651790" cy="165179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1881D-933D-1E44-8DCD-596EF56089E2}">
      <dsp:nvSpPr>
        <dsp:cNvPr id="0" name=""/>
        <dsp:cNvSpPr/>
      </dsp:nvSpPr>
      <dsp:spPr>
        <a:xfrm>
          <a:off x="4114139" y="-43481"/>
          <a:ext cx="991074" cy="991074"/>
        </a:xfrm>
        <a:prstGeom prst="ellipse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ILD Pattern</a:t>
          </a:r>
        </a:p>
      </dsp:txBody>
      <dsp:txXfrm>
        <a:off x="4259278" y="101658"/>
        <a:ext cx="700796" cy="700796"/>
      </dsp:txXfrm>
    </dsp:sp>
    <dsp:sp modelId="{4FD5E03B-977E-B147-AC80-3C0932409E23}">
      <dsp:nvSpPr>
        <dsp:cNvPr id="0" name=""/>
        <dsp:cNvSpPr/>
      </dsp:nvSpPr>
      <dsp:spPr>
        <a:xfrm>
          <a:off x="5204321" y="-43481"/>
          <a:ext cx="1486611" cy="991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OP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Myositis- ILD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NSIP</a:t>
          </a:r>
        </a:p>
      </dsp:txBody>
      <dsp:txXfrm>
        <a:off x="5204321" y="-43481"/>
        <a:ext cx="1486611" cy="991074"/>
      </dsp:txXfrm>
    </dsp:sp>
    <dsp:sp modelId="{CEC4756E-E6EF-EA40-8367-4A63D67A18EF}">
      <dsp:nvSpPr>
        <dsp:cNvPr id="0" name=""/>
        <dsp:cNvSpPr/>
      </dsp:nvSpPr>
      <dsp:spPr>
        <a:xfrm>
          <a:off x="4752634" y="1062423"/>
          <a:ext cx="991074" cy="991074"/>
        </a:xfrm>
        <a:prstGeom prst="ellipse">
          <a:avLst/>
        </a:prstGeom>
        <a:solidFill>
          <a:schemeClr val="bg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bg1"/>
              </a:solidFill>
            </a:rPr>
            <a:t>Young Age &amp; Pathology</a:t>
          </a:r>
        </a:p>
      </dsp:txBody>
      <dsp:txXfrm>
        <a:off x="4897773" y="1207562"/>
        <a:ext cx="700796" cy="700796"/>
      </dsp:txXfrm>
    </dsp:sp>
    <dsp:sp modelId="{3844D209-D5B7-B64F-B88E-5DFFFE61E409}">
      <dsp:nvSpPr>
        <dsp:cNvPr id="0" name=""/>
        <dsp:cNvSpPr/>
      </dsp:nvSpPr>
      <dsp:spPr>
        <a:xfrm>
          <a:off x="4906671" y="2242887"/>
          <a:ext cx="1259387" cy="1184125"/>
        </a:xfrm>
        <a:prstGeom prst="ellipse">
          <a:avLst/>
        </a:prstGeom>
        <a:solidFill>
          <a:schemeClr val="bg2">
            <a:lumMod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bg1"/>
              </a:solidFill>
            </a:rPr>
            <a:t>Previous OCS Responsive</a:t>
          </a:r>
        </a:p>
      </dsp:txBody>
      <dsp:txXfrm>
        <a:off x="5091104" y="2416298"/>
        <a:ext cx="890521" cy="837303"/>
      </dsp:txXfrm>
    </dsp:sp>
    <dsp:sp modelId="{BB15F9C3-5791-294B-A6AC-ECB892C7F5AC}">
      <dsp:nvSpPr>
        <dsp:cNvPr id="0" name=""/>
        <dsp:cNvSpPr/>
      </dsp:nvSpPr>
      <dsp:spPr>
        <a:xfrm>
          <a:off x="5929774" y="2242887"/>
          <a:ext cx="1889081" cy="118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   Sarcoidosis</a:t>
          </a:r>
        </a:p>
      </dsp:txBody>
      <dsp:txXfrm>
        <a:off x="5929774" y="2242887"/>
        <a:ext cx="1889081" cy="1184125"/>
      </dsp:txXfrm>
    </dsp:sp>
    <dsp:sp modelId="{93E56D02-E8E0-BA4D-843E-AAD1D0EDE288}">
      <dsp:nvSpPr>
        <dsp:cNvPr id="0" name=""/>
        <dsp:cNvSpPr/>
      </dsp:nvSpPr>
      <dsp:spPr>
        <a:xfrm>
          <a:off x="4062350" y="3354982"/>
          <a:ext cx="1263590" cy="1171747"/>
        </a:xfrm>
        <a:prstGeom prst="ellipse">
          <a:avLst/>
        </a:prstGeom>
        <a:solidFill>
          <a:schemeClr val="accent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Non-Pulmonary Flare on OCS Stoppage</a:t>
          </a:r>
        </a:p>
      </dsp:txBody>
      <dsp:txXfrm>
        <a:off x="4247398" y="3526580"/>
        <a:ext cx="893494" cy="828551"/>
      </dsp:txXfrm>
    </dsp:sp>
    <dsp:sp modelId="{C24A2106-CBF5-3D40-9075-55B5CC57F528}">
      <dsp:nvSpPr>
        <dsp:cNvPr id="0" name=""/>
        <dsp:cNvSpPr/>
      </dsp:nvSpPr>
      <dsp:spPr>
        <a:xfrm>
          <a:off x="5084402" y="3354982"/>
          <a:ext cx="1895385" cy="1171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    Adrenal </a:t>
          </a:r>
        </a:p>
      </dsp:txBody>
      <dsp:txXfrm>
        <a:off x="5084402" y="3354982"/>
        <a:ext cx="1895385" cy="117174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26368-EE5C-E241-9EB5-285F993850F9}">
      <dsp:nvSpPr>
        <dsp:cNvPr id="0" name=""/>
        <dsp:cNvSpPr/>
      </dsp:nvSpPr>
      <dsp:spPr>
        <a:xfrm>
          <a:off x="945568" y="0"/>
          <a:ext cx="3685052" cy="3685052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F453B-E2FD-4E4E-A158-136AB26FF690}">
      <dsp:nvSpPr>
        <dsp:cNvPr id="0" name=""/>
        <dsp:cNvSpPr/>
      </dsp:nvSpPr>
      <dsp:spPr>
        <a:xfrm>
          <a:off x="2788094" y="368865"/>
          <a:ext cx="2395283" cy="6549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UIP</a:t>
          </a:r>
        </a:p>
      </dsp:txBody>
      <dsp:txXfrm>
        <a:off x="2820067" y="400838"/>
        <a:ext cx="2331337" cy="591014"/>
      </dsp:txXfrm>
    </dsp:sp>
    <dsp:sp modelId="{6517724A-AE43-8F4F-AE51-74CE6F704914}">
      <dsp:nvSpPr>
        <dsp:cNvPr id="0" name=""/>
        <dsp:cNvSpPr/>
      </dsp:nvSpPr>
      <dsp:spPr>
        <a:xfrm>
          <a:off x="2788094" y="1105695"/>
          <a:ext cx="2395283" cy="6549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Old Age</a:t>
          </a:r>
        </a:p>
      </dsp:txBody>
      <dsp:txXfrm>
        <a:off x="2820067" y="1137668"/>
        <a:ext cx="2331337" cy="591014"/>
      </dsp:txXfrm>
    </dsp:sp>
    <dsp:sp modelId="{A9B6F152-1CEF-DB4B-88E2-EBDDC0CEA664}">
      <dsp:nvSpPr>
        <dsp:cNvPr id="0" name=""/>
        <dsp:cNvSpPr/>
      </dsp:nvSpPr>
      <dsp:spPr>
        <a:xfrm>
          <a:off x="2788094" y="1842526"/>
          <a:ext cx="2395283" cy="6549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Reoccurring Infections</a:t>
          </a:r>
        </a:p>
      </dsp:txBody>
      <dsp:txXfrm>
        <a:off x="2820067" y="1874499"/>
        <a:ext cx="2331337" cy="591014"/>
      </dsp:txXfrm>
    </dsp:sp>
    <dsp:sp modelId="{79E84E90-782E-DA4C-AD4F-14B80631381E}">
      <dsp:nvSpPr>
        <dsp:cNvPr id="0" name=""/>
        <dsp:cNvSpPr/>
      </dsp:nvSpPr>
      <dsp:spPr>
        <a:xfrm>
          <a:off x="2516241" y="2579356"/>
          <a:ext cx="2938989" cy="6549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No clinical / physiological </a:t>
          </a:r>
          <a:r>
            <a:rPr lang="en-GB" sz="1600" kern="1200"/>
            <a:t>improvement  with ↑ </a:t>
          </a:r>
          <a:r>
            <a:rPr lang="en-GB" sz="1600" kern="1200" dirty="0"/>
            <a:t>risk of OCS side effects </a:t>
          </a:r>
        </a:p>
      </dsp:txBody>
      <dsp:txXfrm>
        <a:off x="2548214" y="2611329"/>
        <a:ext cx="2875043" cy="5910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E4120-CFD2-994E-8FFC-FAAD68D78AB1}">
      <dsp:nvSpPr>
        <dsp:cNvPr id="0" name=""/>
        <dsp:cNvSpPr/>
      </dsp:nvSpPr>
      <dsp:spPr>
        <a:xfrm>
          <a:off x="1317001" y="0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B85E4-9BB5-3042-A527-78EA94D23677}">
      <dsp:nvSpPr>
        <dsp:cNvPr id="0" name=""/>
        <dsp:cNvSpPr/>
      </dsp:nvSpPr>
      <dsp:spPr>
        <a:xfrm>
          <a:off x="1551001" y="111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F69E1-DD64-3F49-8456-9074F6F0D5B0}">
      <dsp:nvSpPr>
        <dsp:cNvPr id="0" name=""/>
        <dsp:cNvSpPr/>
      </dsp:nvSpPr>
      <dsp:spPr>
        <a:xfrm>
          <a:off x="966001" y="1317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tx1"/>
              </a:solidFill>
            </a:rPr>
            <a:t>immunosuppressives  </a:t>
          </a:r>
          <a:r>
            <a:rPr lang="en-US" sz="1200" u="sng" kern="1200" dirty="0">
              <a:solidFill>
                <a:schemeClr val="tx1"/>
              </a:solidFill>
            </a:rPr>
            <a:t>+</a:t>
          </a:r>
          <a:r>
            <a:rPr lang="en-US" sz="1200" kern="1200" dirty="0">
              <a:solidFill>
                <a:schemeClr val="tx1"/>
              </a:solidFill>
            </a:rPr>
            <a:t> Antifibrotics</a:t>
          </a:r>
        </a:p>
      </dsp:txBody>
      <dsp:txXfrm>
        <a:off x="966001" y="1317648"/>
        <a:ext cx="1800000" cy="945000"/>
      </dsp:txXfrm>
    </dsp:sp>
    <dsp:sp modelId="{F055F311-D9CD-F94B-B53C-497F1448411F}">
      <dsp:nvSpPr>
        <dsp:cNvPr id="0" name=""/>
        <dsp:cNvSpPr/>
      </dsp:nvSpPr>
      <dsp:spPr>
        <a:xfrm>
          <a:off x="3432001" y="0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1212B-018B-DB42-9E80-25E12023A77B}">
      <dsp:nvSpPr>
        <dsp:cNvPr id="0" name=""/>
        <dsp:cNvSpPr/>
      </dsp:nvSpPr>
      <dsp:spPr>
        <a:xfrm>
          <a:off x="3666001" y="111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BA223-B0D0-E040-9CAD-8C042A8E05E8}">
      <dsp:nvSpPr>
        <dsp:cNvPr id="0" name=""/>
        <dsp:cNvSpPr/>
      </dsp:nvSpPr>
      <dsp:spPr>
        <a:xfrm>
          <a:off x="3081001" y="1317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tx1"/>
              </a:solidFill>
            </a:rPr>
            <a:t>HP, CTD and Sarcoidosis ILD’s, </a:t>
          </a:r>
          <a:r>
            <a:rPr lang="en-US" sz="1200" kern="1200" dirty="0" err="1">
              <a:solidFill>
                <a:schemeClr val="tx1"/>
              </a:solidFill>
            </a:rPr>
            <a:t>iNSIP</a:t>
          </a:r>
          <a:r>
            <a:rPr lang="en-US" sz="1200" kern="1200" dirty="0">
              <a:solidFill>
                <a:schemeClr val="tx1"/>
              </a:solidFill>
            </a:rPr>
            <a:t>, IPAF are suitable  for  IS</a:t>
          </a:r>
        </a:p>
      </dsp:txBody>
      <dsp:txXfrm>
        <a:off x="3081001" y="1317648"/>
        <a:ext cx="1800000" cy="945000"/>
      </dsp:txXfrm>
    </dsp:sp>
    <dsp:sp modelId="{3414EA5D-D357-A74A-BBCD-1119F7558246}">
      <dsp:nvSpPr>
        <dsp:cNvPr id="0" name=""/>
        <dsp:cNvSpPr/>
      </dsp:nvSpPr>
      <dsp:spPr>
        <a:xfrm>
          <a:off x="5547001" y="0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26949-18F6-7B49-8B2D-89800FE9BCDC}">
      <dsp:nvSpPr>
        <dsp:cNvPr id="0" name=""/>
        <dsp:cNvSpPr/>
      </dsp:nvSpPr>
      <dsp:spPr>
        <a:xfrm>
          <a:off x="5781001" y="111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87EAF-433F-3743-B835-02B10260974A}">
      <dsp:nvSpPr>
        <dsp:cNvPr id="0" name=""/>
        <dsp:cNvSpPr/>
      </dsp:nvSpPr>
      <dsp:spPr>
        <a:xfrm>
          <a:off x="5196001" y="1317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>
              <a:solidFill>
                <a:schemeClr val="tx1"/>
              </a:solidFill>
            </a:rPr>
            <a:t>Steroids are 1</a:t>
          </a:r>
          <a:r>
            <a:rPr lang="en-US" sz="1200" kern="1200" baseline="30000">
              <a:solidFill>
                <a:schemeClr val="tx1"/>
              </a:solidFill>
            </a:rPr>
            <a:t>st</a:t>
          </a:r>
          <a:r>
            <a:rPr lang="en-US" sz="1200" kern="1200">
              <a:solidFill>
                <a:schemeClr val="tx1"/>
              </a:solidFill>
            </a:rPr>
            <a:t> Choice in most ( Except SSc-ILD ), but not indefinitely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5196001" y="1317648"/>
        <a:ext cx="1800000" cy="945000"/>
      </dsp:txXfrm>
    </dsp:sp>
    <dsp:sp modelId="{FB0E1818-56D6-854D-82CC-5FF55B9EB915}">
      <dsp:nvSpPr>
        <dsp:cNvPr id="0" name=""/>
        <dsp:cNvSpPr/>
      </dsp:nvSpPr>
      <dsp:spPr>
        <a:xfrm>
          <a:off x="7662001" y="0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1345D-18D9-FF42-9A45-7BAE4F37C4CB}">
      <dsp:nvSpPr>
        <dsp:cNvPr id="0" name=""/>
        <dsp:cNvSpPr/>
      </dsp:nvSpPr>
      <dsp:spPr>
        <a:xfrm>
          <a:off x="7896001" y="111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E1664-5C2A-414A-A493-0D7900DA9761}">
      <dsp:nvSpPr>
        <dsp:cNvPr id="0" name=""/>
        <dsp:cNvSpPr/>
      </dsp:nvSpPr>
      <dsp:spPr>
        <a:xfrm>
          <a:off x="7311001" y="1317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>
              <a:solidFill>
                <a:schemeClr val="tx1"/>
              </a:solidFill>
            </a:rPr>
            <a:t>MMF is 1</a:t>
          </a:r>
          <a:r>
            <a:rPr lang="en-US" sz="1200" kern="1200" baseline="30000">
              <a:solidFill>
                <a:schemeClr val="tx1"/>
              </a:solidFill>
            </a:rPr>
            <a:t>st</a:t>
          </a:r>
          <a:r>
            <a:rPr lang="en-US" sz="1200" kern="1200">
              <a:solidFill>
                <a:schemeClr val="tx1"/>
              </a:solidFill>
            </a:rPr>
            <a:t> line immunosuppressive for most Non IPF ILD’s ( Except Sarcoidosis ( MTx) )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311001" y="1317648"/>
        <a:ext cx="1800000" cy="945000"/>
      </dsp:txXfrm>
    </dsp:sp>
    <dsp:sp modelId="{C6F48CA5-CFF7-1C46-949C-C76C9EB63596}">
      <dsp:nvSpPr>
        <dsp:cNvPr id="0" name=""/>
        <dsp:cNvSpPr/>
      </dsp:nvSpPr>
      <dsp:spPr>
        <a:xfrm>
          <a:off x="9777001" y="0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732A6-8C15-6B43-B1BE-D4ECEE308C6C}">
      <dsp:nvSpPr>
        <dsp:cNvPr id="0" name=""/>
        <dsp:cNvSpPr/>
      </dsp:nvSpPr>
      <dsp:spPr>
        <a:xfrm>
          <a:off x="10011001" y="111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184BB-5194-6547-80A6-80AD44632FB5}">
      <dsp:nvSpPr>
        <dsp:cNvPr id="0" name=""/>
        <dsp:cNvSpPr/>
      </dsp:nvSpPr>
      <dsp:spPr>
        <a:xfrm>
          <a:off x="9426001" y="1317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tx1"/>
              </a:solidFill>
            </a:rPr>
            <a:t>AZA Is 2</a:t>
          </a:r>
          <a:r>
            <a:rPr lang="en-US" sz="1200" kern="1200" baseline="30000" dirty="0">
              <a:solidFill>
                <a:schemeClr val="tx1"/>
              </a:solidFill>
            </a:rPr>
            <a:t>nd</a:t>
          </a:r>
          <a:r>
            <a:rPr lang="en-US" sz="1200" kern="1200" dirty="0">
              <a:solidFill>
                <a:schemeClr val="tx1"/>
              </a:solidFill>
            </a:rPr>
            <a:t> option in HP / </a:t>
          </a:r>
          <a:r>
            <a:rPr lang="en-US" sz="1200" kern="1200" dirty="0" err="1">
              <a:solidFill>
                <a:schemeClr val="tx1"/>
              </a:solidFill>
            </a:rPr>
            <a:t>iNSIP</a:t>
          </a:r>
          <a:r>
            <a:rPr lang="en-US" sz="1200" kern="1200" dirty="0">
              <a:solidFill>
                <a:schemeClr val="tx1"/>
              </a:solidFill>
            </a:rPr>
            <a:t> </a:t>
          </a:r>
        </a:p>
      </dsp:txBody>
      <dsp:txXfrm>
        <a:off x="9426001" y="1317648"/>
        <a:ext cx="1800000" cy="945000"/>
      </dsp:txXfrm>
    </dsp:sp>
    <dsp:sp modelId="{84BE8C01-284D-A249-9CFA-447FF1A30F05}">
      <dsp:nvSpPr>
        <dsp:cNvPr id="0" name=""/>
        <dsp:cNvSpPr/>
      </dsp:nvSpPr>
      <dsp:spPr>
        <a:xfrm>
          <a:off x="1152778" y="2712684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F2C31-4A80-E34F-85D6-DC7236BC59EC}">
      <dsp:nvSpPr>
        <dsp:cNvPr id="0" name=""/>
        <dsp:cNvSpPr/>
      </dsp:nvSpPr>
      <dsp:spPr>
        <a:xfrm>
          <a:off x="1386778" y="2946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EDC28-EEB3-0944-AD57-A002075B02B9}">
      <dsp:nvSpPr>
        <dsp:cNvPr id="0" name=""/>
        <dsp:cNvSpPr/>
      </dsp:nvSpPr>
      <dsp:spPr>
        <a:xfrm>
          <a:off x="801778" y="4152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tx1"/>
              </a:solidFill>
            </a:rPr>
            <a:t>Newer drugs : </a:t>
          </a:r>
          <a:r>
            <a:rPr lang="en-US" sz="1200" kern="1200" dirty="0" err="1">
              <a:solidFill>
                <a:schemeClr val="tx1"/>
              </a:solidFill>
            </a:rPr>
            <a:t>RTx</a:t>
          </a:r>
          <a:r>
            <a:rPr lang="en-US" sz="1200" kern="1200" dirty="0">
              <a:solidFill>
                <a:schemeClr val="tx1"/>
              </a:solidFill>
            </a:rPr>
            <a:t>, </a:t>
          </a:r>
          <a:r>
            <a:rPr lang="en-US" sz="1200" kern="1200" dirty="0" err="1">
              <a:solidFill>
                <a:schemeClr val="tx1"/>
              </a:solidFill>
            </a:rPr>
            <a:t>Toci</a:t>
          </a:r>
          <a:r>
            <a:rPr lang="en-US" sz="1200" kern="1200" dirty="0">
              <a:solidFill>
                <a:schemeClr val="tx1"/>
              </a:solidFill>
            </a:rPr>
            <a:t> / Tofacitinib gaining recognition in CTD-ILD’s</a:t>
          </a:r>
        </a:p>
      </dsp:txBody>
      <dsp:txXfrm>
        <a:off x="801778" y="4152648"/>
        <a:ext cx="1800000" cy="945000"/>
      </dsp:txXfrm>
    </dsp:sp>
    <dsp:sp modelId="{31391E69-F646-7C47-86C9-6875ECB29289}">
      <dsp:nvSpPr>
        <dsp:cNvPr id="0" name=""/>
        <dsp:cNvSpPr/>
      </dsp:nvSpPr>
      <dsp:spPr>
        <a:xfrm>
          <a:off x="3267778" y="2712684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7B623-B6D8-7F4D-915A-46C51B6E97A3}">
      <dsp:nvSpPr>
        <dsp:cNvPr id="0" name=""/>
        <dsp:cNvSpPr/>
      </dsp:nvSpPr>
      <dsp:spPr>
        <a:xfrm>
          <a:off x="3501778" y="2946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C976A-39EB-DA4A-B21F-29A9BCA94391}">
      <dsp:nvSpPr>
        <dsp:cNvPr id="0" name=""/>
        <dsp:cNvSpPr/>
      </dsp:nvSpPr>
      <dsp:spPr>
        <a:xfrm>
          <a:off x="2916778" y="4152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tx1"/>
              </a:solidFill>
            </a:rPr>
            <a:t>Cyclophosphamide: 3</a:t>
          </a:r>
          <a:r>
            <a:rPr lang="en-US" sz="1200" kern="1200" baseline="30000" dirty="0">
              <a:solidFill>
                <a:schemeClr val="tx1"/>
              </a:solidFill>
            </a:rPr>
            <a:t>rd</a:t>
          </a:r>
          <a:r>
            <a:rPr lang="en-US" sz="1200" kern="1200" dirty="0">
              <a:solidFill>
                <a:schemeClr val="tx1"/>
              </a:solidFill>
            </a:rPr>
            <a:t> line / Rescue in most ( not in HP/Sarcoidosis)</a:t>
          </a:r>
        </a:p>
      </dsp:txBody>
      <dsp:txXfrm>
        <a:off x="2916778" y="4152648"/>
        <a:ext cx="1800000" cy="945000"/>
      </dsp:txXfrm>
    </dsp:sp>
    <dsp:sp modelId="{C8AFAC2E-CA9D-5248-B021-8AAD8B274681}">
      <dsp:nvSpPr>
        <dsp:cNvPr id="0" name=""/>
        <dsp:cNvSpPr/>
      </dsp:nvSpPr>
      <dsp:spPr>
        <a:xfrm>
          <a:off x="5382778" y="2712684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64A5D-D834-4C47-A4D9-41B4A2A84FFB}">
      <dsp:nvSpPr>
        <dsp:cNvPr id="0" name=""/>
        <dsp:cNvSpPr/>
      </dsp:nvSpPr>
      <dsp:spPr>
        <a:xfrm>
          <a:off x="5616778" y="2946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CE860-9647-9C4A-9CB6-647C182A8713}">
      <dsp:nvSpPr>
        <dsp:cNvPr id="0" name=""/>
        <dsp:cNvSpPr/>
      </dsp:nvSpPr>
      <dsp:spPr>
        <a:xfrm>
          <a:off x="5031778" y="4152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tx1"/>
              </a:solidFill>
            </a:rPr>
            <a:t>Stopping IS is possible in few cases but need to be individualized </a:t>
          </a:r>
        </a:p>
      </dsp:txBody>
      <dsp:txXfrm>
        <a:off x="5031778" y="4152648"/>
        <a:ext cx="1800000" cy="945000"/>
      </dsp:txXfrm>
    </dsp:sp>
    <dsp:sp modelId="{32669FDC-999B-B74C-841B-2509040D5EA9}">
      <dsp:nvSpPr>
        <dsp:cNvPr id="0" name=""/>
        <dsp:cNvSpPr/>
      </dsp:nvSpPr>
      <dsp:spPr>
        <a:xfrm>
          <a:off x="7662001" y="2712684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455D4-5313-0443-8855-68A18A5EF82F}">
      <dsp:nvSpPr>
        <dsp:cNvPr id="0" name=""/>
        <dsp:cNvSpPr/>
      </dsp:nvSpPr>
      <dsp:spPr>
        <a:xfrm>
          <a:off x="7896001" y="2946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B63B7-8069-B04E-A538-1361203C9DE9}">
      <dsp:nvSpPr>
        <dsp:cNvPr id="0" name=""/>
        <dsp:cNvSpPr/>
      </dsp:nvSpPr>
      <dsp:spPr>
        <a:xfrm>
          <a:off x="7146778" y="4152648"/>
          <a:ext cx="2128445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tx1"/>
              </a:solidFill>
            </a:rPr>
            <a:t>Antifibrotics are 1</a:t>
          </a:r>
          <a:r>
            <a:rPr lang="en-US" sz="1200" kern="1200" baseline="30000" dirty="0">
              <a:solidFill>
                <a:schemeClr val="tx1"/>
              </a:solidFill>
            </a:rPr>
            <a:t>st </a:t>
          </a:r>
          <a:r>
            <a:rPr lang="en-US" sz="1200" kern="1200" dirty="0" err="1">
              <a:solidFill>
                <a:schemeClr val="tx1"/>
              </a:solidFill>
            </a:rPr>
            <a:t>linE</a:t>
          </a:r>
          <a:r>
            <a:rPr lang="en-US" sz="1200" kern="1200" dirty="0">
              <a:solidFill>
                <a:schemeClr val="tx1"/>
              </a:solidFill>
            </a:rPr>
            <a:t> in IPF but after IS in Non IPF ILD's when its PPF</a:t>
          </a:r>
        </a:p>
      </dsp:txBody>
      <dsp:txXfrm>
        <a:off x="7146778" y="4152648"/>
        <a:ext cx="2128445" cy="945000"/>
      </dsp:txXfrm>
    </dsp:sp>
    <dsp:sp modelId="{F9846117-539C-7E4B-8D60-A2EBD2C6F204}">
      <dsp:nvSpPr>
        <dsp:cNvPr id="0" name=""/>
        <dsp:cNvSpPr/>
      </dsp:nvSpPr>
      <dsp:spPr>
        <a:xfrm>
          <a:off x="9941224" y="2712684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8D0F7-4560-154A-9644-5349CCC3EB7C}">
      <dsp:nvSpPr>
        <dsp:cNvPr id="0" name=""/>
        <dsp:cNvSpPr/>
      </dsp:nvSpPr>
      <dsp:spPr>
        <a:xfrm>
          <a:off x="10175224" y="2946648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E0E4E-A88E-F84E-9DA0-AC3D327DE0C6}">
      <dsp:nvSpPr>
        <dsp:cNvPr id="0" name=""/>
        <dsp:cNvSpPr/>
      </dsp:nvSpPr>
      <dsp:spPr>
        <a:xfrm>
          <a:off x="9590224" y="4152648"/>
          <a:ext cx="1800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solidFill>
                <a:schemeClr val="tx1"/>
              </a:solidFill>
            </a:rPr>
            <a:t>Combined IS + Antifibrotics in some non IPF ILD's but IS should be non Steroids </a:t>
          </a:r>
        </a:p>
      </dsp:txBody>
      <dsp:txXfrm>
        <a:off x="9590224" y="4152648"/>
        <a:ext cx="1800000" cy="94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2AC88-33FD-E645-AE86-BEADB328D7F8}">
      <dsp:nvSpPr>
        <dsp:cNvPr id="0" name=""/>
        <dsp:cNvSpPr/>
      </dsp:nvSpPr>
      <dsp:spPr>
        <a:xfrm>
          <a:off x="829836" y="0"/>
          <a:ext cx="2352907" cy="2352907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/>
            <a:t>Inflammatory</a:t>
          </a:r>
        </a:p>
      </dsp:txBody>
      <dsp:txXfrm>
        <a:off x="1595119" y="117645"/>
        <a:ext cx="822340" cy="352936"/>
      </dsp:txXfrm>
    </dsp:sp>
    <dsp:sp modelId="{5F654984-89C6-8D43-B06F-F6925E8CBF4F}">
      <dsp:nvSpPr>
        <dsp:cNvPr id="0" name=""/>
        <dsp:cNvSpPr/>
      </dsp:nvSpPr>
      <dsp:spPr>
        <a:xfrm>
          <a:off x="1123949" y="588226"/>
          <a:ext cx="1764680" cy="1764680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/>
            <a:t>Fibrotic</a:t>
          </a:r>
        </a:p>
      </dsp:txBody>
      <dsp:txXfrm>
        <a:off x="1595119" y="698519"/>
        <a:ext cx="822340" cy="330877"/>
      </dsp:txXfrm>
    </dsp:sp>
    <dsp:sp modelId="{83A985EF-EEF6-F543-9A81-DD28C2110581}">
      <dsp:nvSpPr>
        <dsp:cNvPr id="0" name=""/>
        <dsp:cNvSpPr/>
      </dsp:nvSpPr>
      <dsp:spPr>
        <a:xfrm>
          <a:off x="1418063" y="1176453"/>
          <a:ext cx="1176453" cy="1176453"/>
        </a:xfrm>
        <a:prstGeom prst="ellipse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/>
            <a:t>Mixed Inflammatory Fibrotic</a:t>
          </a:r>
        </a:p>
      </dsp:txBody>
      <dsp:txXfrm>
        <a:off x="1590350" y="1470566"/>
        <a:ext cx="831878" cy="5882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6EEA9-9C1B-5644-A285-0A9909B643C5}">
      <dsp:nvSpPr>
        <dsp:cNvPr id="0" name=""/>
        <dsp:cNvSpPr/>
      </dsp:nvSpPr>
      <dsp:spPr>
        <a:xfrm>
          <a:off x="2438514" y="1761918"/>
          <a:ext cx="2153456" cy="2153456"/>
        </a:xfrm>
        <a:prstGeom prst="gear9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Immunosuppressives</a:t>
          </a:r>
        </a:p>
      </dsp:txBody>
      <dsp:txXfrm>
        <a:off x="2871454" y="2266355"/>
        <a:ext cx="1287576" cy="1106921"/>
      </dsp:txXfrm>
    </dsp:sp>
    <dsp:sp modelId="{13EED0CD-4059-584C-B39B-3A89B15EBD83}">
      <dsp:nvSpPr>
        <dsp:cNvPr id="0" name=""/>
        <dsp:cNvSpPr/>
      </dsp:nvSpPr>
      <dsp:spPr>
        <a:xfrm>
          <a:off x="1185594" y="1252919"/>
          <a:ext cx="1566150" cy="1566150"/>
        </a:xfrm>
        <a:prstGeom prst="gear6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Steroids</a:t>
          </a:r>
        </a:p>
      </dsp:txBody>
      <dsp:txXfrm>
        <a:off x="1579877" y="1649585"/>
        <a:ext cx="777584" cy="772818"/>
      </dsp:txXfrm>
    </dsp:sp>
    <dsp:sp modelId="{CAF01EBF-ED5F-1047-9064-08254AB792AA}">
      <dsp:nvSpPr>
        <dsp:cNvPr id="0" name=""/>
        <dsp:cNvSpPr/>
      </dsp:nvSpPr>
      <dsp:spPr>
        <a:xfrm rot="20700000">
          <a:off x="2062798" y="172436"/>
          <a:ext cx="1534507" cy="1534507"/>
        </a:xfrm>
        <a:prstGeom prst="gear6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Anti-</a:t>
          </a:r>
          <a:r>
            <a:rPr lang="en-GB" sz="1100" kern="1200" dirty="0" err="1"/>
            <a:t>Fibrotics</a:t>
          </a:r>
          <a:endParaRPr lang="en-GB" sz="1100" kern="1200" dirty="0"/>
        </a:p>
      </dsp:txBody>
      <dsp:txXfrm rot="-20700000">
        <a:off x="2399360" y="508998"/>
        <a:ext cx="861382" cy="861382"/>
      </dsp:txXfrm>
    </dsp:sp>
    <dsp:sp modelId="{8ED3289C-049F-434C-BE7B-E69A2D5403D7}">
      <dsp:nvSpPr>
        <dsp:cNvPr id="0" name=""/>
        <dsp:cNvSpPr/>
      </dsp:nvSpPr>
      <dsp:spPr>
        <a:xfrm>
          <a:off x="2269893" y="1438688"/>
          <a:ext cx="2756424" cy="2756424"/>
        </a:xfrm>
        <a:prstGeom prst="circularArrow">
          <a:avLst>
            <a:gd name="adj1" fmla="val 4688"/>
            <a:gd name="adj2" fmla="val 299029"/>
            <a:gd name="adj3" fmla="val 2509254"/>
            <a:gd name="adj4" fmla="val 15876247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0ECB6-795E-334E-99A0-B1B3EEAE2E52}">
      <dsp:nvSpPr>
        <dsp:cNvPr id="0" name=""/>
        <dsp:cNvSpPr/>
      </dsp:nvSpPr>
      <dsp:spPr>
        <a:xfrm>
          <a:off x="908232" y="907587"/>
          <a:ext cx="2002714" cy="20027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272720"/>
            <a:satOff val="-28084"/>
            <a:lumOff val="183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733DA-90FB-CA42-8567-1E3390ECDDCF}">
      <dsp:nvSpPr>
        <dsp:cNvPr id="0" name=""/>
        <dsp:cNvSpPr/>
      </dsp:nvSpPr>
      <dsp:spPr>
        <a:xfrm>
          <a:off x="1707850" y="-162481"/>
          <a:ext cx="2159329" cy="215932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545439"/>
            <a:satOff val="-56168"/>
            <a:lumOff val="366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72288-2DE8-5E49-A65B-8DC1322043D9}">
      <dsp:nvSpPr>
        <dsp:cNvPr id="0" name=""/>
        <dsp:cNvSpPr/>
      </dsp:nvSpPr>
      <dsp:spPr>
        <a:xfrm>
          <a:off x="2178497" y="1885356"/>
          <a:ext cx="2202416" cy="2202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B5F7C-DC90-9B46-B3E9-A41757322D91}">
      <dsp:nvSpPr>
        <dsp:cNvPr id="0" name=""/>
        <dsp:cNvSpPr/>
      </dsp:nvSpPr>
      <dsp:spPr>
        <a:xfrm>
          <a:off x="3583296" y="263201"/>
          <a:ext cx="654101" cy="653681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60163-F877-D14E-BF41-B48D3330E268}">
      <dsp:nvSpPr>
        <dsp:cNvPr id="0" name=""/>
        <dsp:cNvSpPr/>
      </dsp:nvSpPr>
      <dsp:spPr>
        <a:xfrm>
          <a:off x="2263134" y="1969887"/>
          <a:ext cx="2034061" cy="203371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7000" b="-17000"/>
          </a:stretch>
        </a:blip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A8B06-349C-3A40-93B5-2C8335F730C9}">
      <dsp:nvSpPr>
        <dsp:cNvPr id="0" name=""/>
        <dsp:cNvSpPr/>
      </dsp:nvSpPr>
      <dsp:spPr>
        <a:xfrm>
          <a:off x="4540989" y="2301509"/>
          <a:ext cx="1152726" cy="1152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0EF59-9637-2E45-802B-ECDA06DB5715}">
      <dsp:nvSpPr>
        <dsp:cNvPr id="0" name=""/>
        <dsp:cNvSpPr/>
      </dsp:nvSpPr>
      <dsp:spPr>
        <a:xfrm>
          <a:off x="4607572" y="2413874"/>
          <a:ext cx="1033567" cy="95030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32000" r="-32000"/>
          </a:stretch>
        </a:blip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AEA23-0C4D-9142-A7F2-0535511C422B}">
      <dsp:nvSpPr>
        <dsp:cNvPr id="0" name=""/>
        <dsp:cNvSpPr/>
      </dsp:nvSpPr>
      <dsp:spPr>
        <a:xfrm>
          <a:off x="4090202" y="674764"/>
          <a:ext cx="1477477" cy="1477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3F4AC-FF23-4046-89C0-66338DE54659}">
      <dsp:nvSpPr>
        <dsp:cNvPr id="0" name=""/>
        <dsp:cNvSpPr/>
      </dsp:nvSpPr>
      <dsp:spPr>
        <a:xfrm>
          <a:off x="5325726" y="311777"/>
          <a:ext cx="483906" cy="484236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70542-7984-5240-A642-561C52FB9F19}">
      <dsp:nvSpPr>
        <dsp:cNvPr id="0" name=""/>
        <dsp:cNvSpPr/>
      </dsp:nvSpPr>
      <dsp:spPr>
        <a:xfrm>
          <a:off x="5810552" y="3458934"/>
          <a:ext cx="363389" cy="362986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E0584-63D4-8D43-A7A1-4BF3771AC6B7}">
      <dsp:nvSpPr>
        <dsp:cNvPr id="0" name=""/>
        <dsp:cNvSpPr/>
      </dsp:nvSpPr>
      <dsp:spPr>
        <a:xfrm>
          <a:off x="4168399" y="752792"/>
          <a:ext cx="1322001" cy="1321897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2000" r="-32000"/>
          </a:stretch>
        </a:blip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05DA-7FFD-5D44-9812-FAAF6DC589CD}">
      <dsp:nvSpPr>
        <dsp:cNvPr id="0" name=""/>
        <dsp:cNvSpPr/>
      </dsp:nvSpPr>
      <dsp:spPr>
        <a:xfrm>
          <a:off x="0" y="752792"/>
          <a:ext cx="3268665" cy="106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" numCol="1" spcCol="1270" anchor="b" anchorCtr="0">
          <a:noAutofit/>
        </a:bodyPr>
        <a:lstStyle/>
        <a:p>
          <a:pPr marL="0" lvl="0" indent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Corticosteroids</a:t>
          </a:r>
        </a:p>
      </dsp:txBody>
      <dsp:txXfrm>
        <a:off x="0" y="752792"/>
        <a:ext cx="3268665" cy="1061419"/>
      </dsp:txXfrm>
    </dsp:sp>
    <dsp:sp modelId="{99C5F855-0080-3B4B-985E-C8801F2BD31E}">
      <dsp:nvSpPr>
        <dsp:cNvPr id="0" name=""/>
        <dsp:cNvSpPr/>
      </dsp:nvSpPr>
      <dsp:spPr>
        <a:xfrm>
          <a:off x="5931069" y="2369593"/>
          <a:ext cx="3268665" cy="101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MMF/AZT/ MTX</a:t>
          </a:r>
        </a:p>
      </dsp:txBody>
      <dsp:txXfrm>
        <a:off x="5931069" y="2369593"/>
        <a:ext cx="3268665" cy="1016667"/>
      </dsp:txXfrm>
    </dsp:sp>
    <dsp:sp modelId="{37A45436-CD6F-094A-A390-5E8D6F8E2D38}">
      <dsp:nvSpPr>
        <dsp:cNvPr id="0" name=""/>
        <dsp:cNvSpPr/>
      </dsp:nvSpPr>
      <dsp:spPr>
        <a:xfrm>
          <a:off x="5810552" y="752792"/>
          <a:ext cx="3268665" cy="1321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Cyc / </a:t>
          </a:r>
          <a:r>
            <a:rPr lang="en-GB" sz="3700" kern="1200" dirty="0" err="1"/>
            <a:t>RTx</a:t>
          </a:r>
          <a:r>
            <a:rPr lang="en-GB" sz="3700" kern="1200" dirty="0"/>
            <a:t> / </a:t>
          </a:r>
          <a:r>
            <a:rPr lang="en-GB" sz="3700" kern="1200" dirty="0" err="1"/>
            <a:t>Toci</a:t>
          </a:r>
          <a:endParaRPr lang="en-GB" sz="3700" kern="1200" dirty="0"/>
        </a:p>
      </dsp:txBody>
      <dsp:txXfrm>
        <a:off x="5810552" y="752792"/>
        <a:ext cx="3268665" cy="13218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99218-1B29-47C4-8737-3FC6B8AD2091}">
      <dsp:nvSpPr>
        <dsp:cNvPr id="0" name=""/>
        <dsp:cNvSpPr/>
      </dsp:nvSpPr>
      <dsp:spPr>
        <a:xfrm>
          <a:off x="0" y="4775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40B57-5348-49FC-AAB7-EDB7BCBE3667}">
      <dsp:nvSpPr>
        <dsp:cNvPr id="0" name=""/>
        <dsp:cNvSpPr/>
      </dsp:nvSpPr>
      <dsp:spPr>
        <a:xfrm>
          <a:off x="307710" y="233651"/>
          <a:ext cx="559474" cy="5594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EF635-2FE7-4173-9C7E-300062571090}">
      <dsp:nvSpPr>
        <dsp:cNvPr id="0" name=""/>
        <dsp:cNvSpPr/>
      </dsp:nvSpPr>
      <dsp:spPr>
        <a:xfrm>
          <a:off x="1174896" y="4775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Inhibits inosine monophosphate dehydrogenase</a:t>
          </a:r>
          <a:endParaRPr lang="en-US" sz="1900" kern="1200"/>
        </a:p>
      </dsp:txBody>
      <dsp:txXfrm>
        <a:off x="1174896" y="4775"/>
        <a:ext cx="5662059" cy="1017226"/>
      </dsp:txXfrm>
    </dsp:sp>
    <dsp:sp modelId="{F5F4B119-4ABE-467B-AEEE-5515C264C0FB}">
      <dsp:nvSpPr>
        <dsp:cNvPr id="0" name=""/>
        <dsp:cNvSpPr/>
      </dsp:nvSpPr>
      <dsp:spPr>
        <a:xfrm>
          <a:off x="0" y="1276308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E8EDF-A555-4C8F-92AE-DC7380FF1CFB}">
      <dsp:nvSpPr>
        <dsp:cNvPr id="0" name=""/>
        <dsp:cNvSpPr/>
      </dsp:nvSpPr>
      <dsp:spPr>
        <a:xfrm>
          <a:off x="307710" y="1505184"/>
          <a:ext cx="559474" cy="5594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BE71D-58BA-4CB5-B5EB-99E2A65888F3}">
      <dsp:nvSpPr>
        <dsp:cNvPr id="0" name=""/>
        <dsp:cNvSpPr/>
      </dsp:nvSpPr>
      <dsp:spPr>
        <a:xfrm>
          <a:off x="1174896" y="1276308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Exerts cytostatic effect on lymphocytes</a:t>
          </a:r>
          <a:endParaRPr lang="en-US" sz="1900" kern="1200"/>
        </a:p>
      </dsp:txBody>
      <dsp:txXfrm>
        <a:off x="1174896" y="1276308"/>
        <a:ext cx="5662059" cy="1017226"/>
      </dsp:txXfrm>
    </dsp:sp>
    <dsp:sp modelId="{11B06BF0-31AA-4569-A626-2EB6CF38F8E6}">
      <dsp:nvSpPr>
        <dsp:cNvPr id="0" name=""/>
        <dsp:cNvSpPr/>
      </dsp:nvSpPr>
      <dsp:spPr>
        <a:xfrm>
          <a:off x="0" y="2547841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657A2-B109-4FDA-BAD9-D62CA6B7C457}">
      <dsp:nvSpPr>
        <dsp:cNvPr id="0" name=""/>
        <dsp:cNvSpPr/>
      </dsp:nvSpPr>
      <dsp:spPr>
        <a:xfrm>
          <a:off x="307710" y="2776717"/>
          <a:ext cx="559474" cy="5594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FE55B-9E8C-43F8-9BCE-48021F0DC50D}">
      <dsp:nvSpPr>
        <dsp:cNvPr id="0" name=""/>
        <dsp:cNvSpPr/>
      </dsp:nvSpPr>
      <dsp:spPr>
        <a:xfrm>
          <a:off x="1174896" y="2547841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Currently most widely used 1</a:t>
          </a:r>
          <a:r>
            <a:rPr lang="en-IN" sz="1900" kern="1200" baseline="30000"/>
            <a:t>st</a:t>
          </a:r>
          <a:r>
            <a:rPr lang="en-IN" sz="1900" kern="1200"/>
            <a:t> line steroid- sparing agent in fibrosing ILD</a:t>
          </a:r>
          <a:endParaRPr lang="en-US" sz="1900" kern="1200"/>
        </a:p>
      </dsp:txBody>
      <dsp:txXfrm>
        <a:off x="1174896" y="2547841"/>
        <a:ext cx="5662059" cy="1017226"/>
      </dsp:txXfrm>
    </dsp:sp>
    <dsp:sp modelId="{DFAC2BA6-DEDA-4523-A595-C18C2BD7CC11}">
      <dsp:nvSpPr>
        <dsp:cNvPr id="0" name=""/>
        <dsp:cNvSpPr/>
      </dsp:nvSpPr>
      <dsp:spPr>
        <a:xfrm>
          <a:off x="0" y="3819374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F0590-839E-4EAB-B7B5-8CB30EBD9B94}">
      <dsp:nvSpPr>
        <dsp:cNvPr id="0" name=""/>
        <dsp:cNvSpPr/>
      </dsp:nvSpPr>
      <dsp:spPr>
        <a:xfrm>
          <a:off x="307710" y="4048250"/>
          <a:ext cx="559474" cy="5594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E26BD-4D68-4503-864C-69BA85535272}">
      <dsp:nvSpPr>
        <dsp:cNvPr id="0" name=""/>
        <dsp:cNvSpPr/>
      </dsp:nvSpPr>
      <dsp:spPr>
        <a:xfrm>
          <a:off x="1174896" y="3819374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It is generally effective, well tolerated and less toxic than CYC</a:t>
          </a:r>
          <a:endParaRPr lang="en-US" sz="1900" kern="1200"/>
        </a:p>
      </dsp:txBody>
      <dsp:txXfrm>
        <a:off x="1174896" y="3819374"/>
        <a:ext cx="5662059" cy="1017226"/>
      </dsp:txXfrm>
    </dsp:sp>
    <dsp:sp modelId="{1013F809-F3A4-4904-93EE-04E57834C9C4}">
      <dsp:nvSpPr>
        <dsp:cNvPr id="0" name=""/>
        <dsp:cNvSpPr/>
      </dsp:nvSpPr>
      <dsp:spPr>
        <a:xfrm>
          <a:off x="0" y="5090907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3ED91-38BD-45AF-A38D-F360447D4868}">
      <dsp:nvSpPr>
        <dsp:cNvPr id="0" name=""/>
        <dsp:cNvSpPr/>
      </dsp:nvSpPr>
      <dsp:spPr>
        <a:xfrm>
          <a:off x="307710" y="5319782"/>
          <a:ext cx="559474" cy="5594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2B0F1-AD78-49E3-AE1F-778326527121}">
      <dsp:nvSpPr>
        <dsp:cNvPr id="0" name=""/>
        <dsp:cNvSpPr/>
      </dsp:nvSpPr>
      <dsp:spPr>
        <a:xfrm>
          <a:off x="1174896" y="5090907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SSc-ILD, IPAF, CTD-ILD, IM-ILD and FHP : Positive</a:t>
          </a:r>
          <a:endParaRPr lang="en-US" sz="1900" kern="1200"/>
        </a:p>
      </dsp:txBody>
      <dsp:txXfrm>
        <a:off x="1174896" y="5090907"/>
        <a:ext cx="5662059" cy="10172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70F2E-92D4-44D6-937A-52A8E5A1F470}">
      <dsp:nvSpPr>
        <dsp:cNvPr id="0" name=""/>
        <dsp:cNvSpPr/>
      </dsp:nvSpPr>
      <dsp:spPr>
        <a:xfrm>
          <a:off x="0" y="4775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5366C-1BFD-495C-AEA7-A589E8F77A6E}">
      <dsp:nvSpPr>
        <dsp:cNvPr id="0" name=""/>
        <dsp:cNvSpPr/>
      </dsp:nvSpPr>
      <dsp:spPr>
        <a:xfrm>
          <a:off x="307710" y="233651"/>
          <a:ext cx="559474" cy="5594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45760-46DD-467E-BEEC-76A0CF05505F}">
      <dsp:nvSpPr>
        <dsp:cNvPr id="0" name=""/>
        <dsp:cNvSpPr/>
      </dsp:nvSpPr>
      <dsp:spPr>
        <a:xfrm>
          <a:off x="1174896" y="4775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Inhibits purine synthesis and DNA replication in lymphocytes</a:t>
          </a:r>
          <a:endParaRPr lang="en-US" sz="1900" kern="1200" dirty="0"/>
        </a:p>
      </dsp:txBody>
      <dsp:txXfrm>
        <a:off x="1174896" y="4775"/>
        <a:ext cx="5662059" cy="1017226"/>
      </dsp:txXfrm>
    </dsp:sp>
    <dsp:sp modelId="{05FD35AD-AF89-4F33-8FE7-329932AD0AD9}">
      <dsp:nvSpPr>
        <dsp:cNvPr id="0" name=""/>
        <dsp:cNvSpPr/>
      </dsp:nvSpPr>
      <dsp:spPr>
        <a:xfrm>
          <a:off x="0" y="1276308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E4D15-64A3-4D7A-B2B9-7351E0CEC162}">
      <dsp:nvSpPr>
        <dsp:cNvPr id="0" name=""/>
        <dsp:cNvSpPr/>
      </dsp:nvSpPr>
      <dsp:spPr>
        <a:xfrm>
          <a:off x="307710" y="1505184"/>
          <a:ext cx="559474" cy="5594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AE4AA-DEC4-4CB6-8F8B-E55D8B69785F}">
      <dsp:nvSpPr>
        <dsp:cNvPr id="0" name=""/>
        <dsp:cNvSpPr/>
      </dsp:nvSpPr>
      <dsp:spPr>
        <a:xfrm>
          <a:off x="1174896" y="1276308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Widely used as 2</a:t>
          </a:r>
          <a:r>
            <a:rPr lang="en-IN" sz="1900" kern="1200" baseline="30000" dirty="0"/>
            <a:t>nd</a:t>
          </a:r>
          <a:r>
            <a:rPr lang="en-IN" sz="1900" kern="1200" dirty="0"/>
            <a:t> line therapy in fibrosing ILD’s </a:t>
          </a:r>
          <a:endParaRPr lang="en-US" sz="1900" kern="1200" dirty="0"/>
        </a:p>
      </dsp:txBody>
      <dsp:txXfrm>
        <a:off x="1174896" y="1276308"/>
        <a:ext cx="5662059" cy="1017226"/>
      </dsp:txXfrm>
    </dsp:sp>
    <dsp:sp modelId="{BF8B8B20-46AB-4318-8335-2F39E055AB8D}">
      <dsp:nvSpPr>
        <dsp:cNvPr id="0" name=""/>
        <dsp:cNvSpPr/>
      </dsp:nvSpPr>
      <dsp:spPr>
        <a:xfrm>
          <a:off x="0" y="2547841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4CCA8-705D-4644-AC66-2013D2C18DF6}">
      <dsp:nvSpPr>
        <dsp:cNvPr id="0" name=""/>
        <dsp:cNvSpPr/>
      </dsp:nvSpPr>
      <dsp:spPr>
        <a:xfrm>
          <a:off x="307710" y="2776717"/>
          <a:ext cx="559474" cy="5594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50223-01EA-4177-8B0D-308453AF8F81}">
      <dsp:nvSpPr>
        <dsp:cNvPr id="0" name=""/>
        <dsp:cNvSpPr/>
      </dsp:nvSpPr>
      <dsp:spPr>
        <a:xfrm>
          <a:off x="1174896" y="2547841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Most data in SSc-ILD and other CTD ILD’s</a:t>
          </a:r>
          <a:endParaRPr lang="en-US" sz="1900" kern="1200"/>
        </a:p>
      </dsp:txBody>
      <dsp:txXfrm>
        <a:off x="1174896" y="2547841"/>
        <a:ext cx="5662059" cy="1017226"/>
      </dsp:txXfrm>
    </dsp:sp>
    <dsp:sp modelId="{040534C5-E0B4-49E5-8E5C-2D610352E78E}">
      <dsp:nvSpPr>
        <dsp:cNvPr id="0" name=""/>
        <dsp:cNvSpPr/>
      </dsp:nvSpPr>
      <dsp:spPr>
        <a:xfrm>
          <a:off x="0" y="3819374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3D0AD-FD4C-4E41-878B-F8EC17B1BC6F}">
      <dsp:nvSpPr>
        <dsp:cNvPr id="0" name=""/>
        <dsp:cNvSpPr/>
      </dsp:nvSpPr>
      <dsp:spPr>
        <a:xfrm>
          <a:off x="307710" y="4048250"/>
          <a:ext cx="559474" cy="5594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C665D-DF5D-4D1B-84B1-F0B31F31BD50}">
      <dsp:nvSpPr>
        <dsp:cNvPr id="0" name=""/>
        <dsp:cNvSpPr/>
      </dsp:nvSpPr>
      <dsp:spPr>
        <a:xfrm>
          <a:off x="1174896" y="3819374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Sarcoidosis AZT is 2</a:t>
          </a:r>
          <a:r>
            <a:rPr lang="en-IN" sz="1900" kern="1200" baseline="30000" dirty="0"/>
            <a:t>nd</a:t>
          </a:r>
          <a:r>
            <a:rPr lang="en-IN" sz="1900" kern="1200" dirty="0"/>
            <a:t> line, effective as MTX in steroid sparing &amp; Stabilizing FVC &amp; DLco</a:t>
          </a:r>
          <a:endParaRPr lang="en-US" sz="1900" kern="1200" dirty="0"/>
        </a:p>
      </dsp:txBody>
      <dsp:txXfrm>
        <a:off x="1174896" y="3819374"/>
        <a:ext cx="5662059" cy="1017226"/>
      </dsp:txXfrm>
    </dsp:sp>
    <dsp:sp modelId="{4C91A6CC-FDE3-498B-A079-9975B8645018}">
      <dsp:nvSpPr>
        <dsp:cNvPr id="0" name=""/>
        <dsp:cNvSpPr/>
      </dsp:nvSpPr>
      <dsp:spPr>
        <a:xfrm>
          <a:off x="0" y="5090907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5765C-D9E6-4EDC-802A-2DDF18EDA94A}">
      <dsp:nvSpPr>
        <dsp:cNvPr id="0" name=""/>
        <dsp:cNvSpPr/>
      </dsp:nvSpPr>
      <dsp:spPr>
        <a:xfrm>
          <a:off x="307710" y="5319782"/>
          <a:ext cx="559474" cy="5594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43316-6685-456D-BD16-0EE34C37BD75}">
      <dsp:nvSpPr>
        <dsp:cNvPr id="0" name=""/>
        <dsp:cNvSpPr/>
      </dsp:nvSpPr>
      <dsp:spPr>
        <a:xfrm>
          <a:off x="1174896" y="5090907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FHP AZT  reduced OCS dose and FVC and DLco as also seen in MMF</a:t>
          </a:r>
          <a:endParaRPr lang="en-US" sz="1900" kern="1200" dirty="0"/>
        </a:p>
      </dsp:txBody>
      <dsp:txXfrm>
        <a:off x="1174896" y="5090907"/>
        <a:ext cx="5662059" cy="10172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F20CB-5346-4CF5-B474-53579D0F6DDB}">
      <dsp:nvSpPr>
        <dsp:cNvPr id="0" name=""/>
        <dsp:cNvSpPr/>
      </dsp:nvSpPr>
      <dsp:spPr>
        <a:xfrm>
          <a:off x="0" y="4775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CEA9C-34EF-4B8B-BD82-766BDF6FD31A}">
      <dsp:nvSpPr>
        <dsp:cNvPr id="0" name=""/>
        <dsp:cNvSpPr/>
      </dsp:nvSpPr>
      <dsp:spPr>
        <a:xfrm>
          <a:off x="307710" y="233651"/>
          <a:ext cx="559474" cy="5594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AA04C-43FE-4DB1-96AA-1C6CC9BEAB2C}">
      <dsp:nvSpPr>
        <dsp:cNvPr id="0" name=""/>
        <dsp:cNvSpPr/>
      </dsp:nvSpPr>
      <dsp:spPr>
        <a:xfrm>
          <a:off x="1174896" y="4775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Folate analogue that interferes with purine and pyrimidine synthesis</a:t>
          </a:r>
          <a:endParaRPr lang="en-US" sz="1900" kern="1200"/>
        </a:p>
      </dsp:txBody>
      <dsp:txXfrm>
        <a:off x="1174896" y="4775"/>
        <a:ext cx="5662059" cy="1017226"/>
      </dsp:txXfrm>
    </dsp:sp>
    <dsp:sp modelId="{677D417E-9887-4D38-9F1D-0FC6974114F6}">
      <dsp:nvSpPr>
        <dsp:cNvPr id="0" name=""/>
        <dsp:cNvSpPr/>
      </dsp:nvSpPr>
      <dsp:spPr>
        <a:xfrm>
          <a:off x="0" y="1276308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F3DFF-DC2A-4170-A34B-79CB1E1F385F}">
      <dsp:nvSpPr>
        <dsp:cNvPr id="0" name=""/>
        <dsp:cNvSpPr/>
      </dsp:nvSpPr>
      <dsp:spPr>
        <a:xfrm>
          <a:off x="307710" y="1505184"/>
          <a:ext cx="559474" cy="5594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1EAE4-6F46-4A28-A0F0-5D9C977563F0}">
      <dsp:nvSpPr>
        <dsp:cNvPr id="0" name=""/>
        <dsp:cNvSpPr/>
      </dsp:nvSpPr>
      <dsp:spPr>
        <a:xfrm>
          <a:off x="1174896" y="1276308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Anti-inflammatory and immunosuppressant effects </a:t>
          </a:r>
          <a:endParaRPr lang="en-US" sz="1900" kern="1200"/>
        </a:p>
      </dsp:txBody>
      <dsp:txXfrm>
        <a:off x="1174896" y="1276308"/>
        <a:ext cx="5662059" cy="1017226"/>
      </dsp:txXfrm>
    </dsp:sp>
    <dsp:sp modelId="{F22FFE36-9FEF-4840-82BB-7B3B7B9D1D7E}">
      <dsp:nvSpPr>
        <dsp:cNvPr id="0" name=""/>
        <dsp:cNvSpPr/>
      </dsp:nvSpPr>
      <dsp:spPr>
        <a:xfrm>
          <a:off x="0" y="2547841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51D88-5333-4BB5-84B5-20999461DA2D}">
      <dsp:nvSpPr>
        <dsp:cNvPr id="0" name=""/>
        <dsp:cNvSpPr/>
      </dsp:nvSpPr>
      <dsp:spPr>
        <a:xfrm>
          <a:off x="307710" y="2776717"/>
          <a:ext cx="559474" cy="5594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6CE40-AC93-4CBC-8E32-051D0C22E3A7}">
      <dsp:nvSpPr>
        <dsp:cNvPr id="0" name=""/>
        <dsp:cNvSpPr/>
      </dsp:nvSpPr>
      <dsp:spPr>
        <a:xfrm>
          <a:off x="1174896" y="2547841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Pulmonary Toxicity is very rare</a:t>
          </a:r>
          <a:endParaRPr lang="en-US" sz="1900" kern="1200"/>
        </a:p>
      </dsp:txBody>
      <dsp:txXfrm>
        <a:off x="1174896" y="2547841"/>
        <a:ext cx="5662059" cy="1017226"/>
      </dsp:txXfrm>
    </dsp:sp>
    <dsp:sp modelId="{E7376AB6-D18C-4545-9608-0BFA838FBA87}">
      <dsp:nvSpPr>
        <dsp:cNvPr id="0" name=""/>
        <dsp:cNvSpPr/>
      </dsp:nvSpPr>
      <dsp:spPr>
        <a:xfrm>
          <a:off x="0" y="3819374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702A4-DE2B-4647-9452-67844449F8F8}">
      <dsp:nvSpPr>
        <dsp:cNvPr id="0" name=""/>
        <dsp:cNvSpPr/>
      </dsp:nvSpPr>
      <dsp:spPr>
        <a:xfrm>
          <a:off x="307710" y="4048250"/>
          <a:ext cx="559474" cy="5594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4B4BCB-330F-4A46-B12E-7063890E3DB5}">
      <dsp:nvSpPr>
        <dsp:cNvPr id="0" name=""/>
        <dsp:cNvSpPr/>
      </dsp:nvSpPr>
      <dsp:spPr>
        <a:xfrm>
          <a:off x="1174896" y="3819374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RA-ILD : prevents progression to ILD, improve lung functions &amp; survival</a:t>
          </a:r>
          <a:endParaRPr lang="en-US" sz="1900" kern="1200"/>
        </a:p>
      </dsp:txBody>
      <dsp:txXfrm>
        <a:off x="1174896" y="3819374"/>
        <a:ext cx="5662059" cy="1017226"/>
      </dsp:txXfrm>
    </dsp:sp>
    <dsp:sp modelId="{DC63B2DE-2D78-4C6F-9F61-55EEFA3A2B2A}">
      <dsp:nvSpPr>
        <dsp:cNvPr id="0" name=""/>
        <dsp:cNvSpPr/>
      </dsp:nvSpPr>
      <dsp:spPr>
        <a:xfrm>
          <a:off x="0" y="5090907"/>
          <a:ext cx="6836956" cy="1017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5EE27-8CED-403B-B6DA-CEA465A88975}">
      <dsp:nvSpPr>
        <dsp:cNvPr id="0" name=""/>
        <dsp:cNvSpPr/>
      </dsp:nvSpPr>
      <dsp:spPr>
        <a:xfrm>
          <a:off x="307710" y="5319782"/>
          <a:ext cx="559474" cy="5594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409A3-2811-4E22-8B2F-3D7DE9EA122E}">
      <dsp:nvSpPr>
        <dsp:cNvPr id="0" name=""/>
        <dsp:cNvSpPr/>
      </dsp:nvSpPr>
      <dsp:spPr>
        <a:xfrm>
          <a:off x="1174896" y="5090907"/>
          <a:ext cx="5662059" cy="101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56" tIns="107656" rIns="107656" bIns="1076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Sarcoid –ILD : ↓Steroids requirement and↑ FVC and ↑DLco </a:t>
          </a:r>
          <a:endParaRPr lang="en-US" sz="1900" kern="1200"/>
        </a:p>
      </dsp:txBody>
      <dsp:txXfrm>
        <a:off x="1174896" y="5090907"/>
        <a:ext cx="5662059" cy="10172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01C7-9FFD-CB4F-AA4F-259AA50311B2}">
      <dsp:nvSpPr>
        <dsp:cNvPr id="0" name=""/>
        <dsp:cNvSpPr/>
      </dsp:nvSpPr>
      <dsp:spPr>
        <a:xfrm>
          <a:off x="6526" y="847864"/>
          <a:ext cx="2314328" cy="17275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 dirty="0"/>
            <a:t>Steroids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 dirty="0"/>
            <a:t>MMF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 dirty="0"/>
            <a:t>AZA</a:t>
          </a:r>
        </a:p>
      </dsp:txBody>
      <dsp:txXfrm>
        <a:off x="47006" y="888344"/>
        <a:ext cx="2233368" cy="1687117"/>
      </dsp:txXfrm>
    </dsp:sp>
    <dsp:sp modelId="{C230F3A2-B9F1-254E-8C48-E49DBB7EDDF5}">
      <dsp:nvSpPr>
        <dsp:cNvPr id="0" name=""/>
        <dsp:cNvSpPr/>
      </dsp:nvSpPr>
      <dsp:spPr>
        <a:xfrm>
          <a:off x="6526" y="2575461"/>
          <a:ext cx="2314328" cy="7428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FHP</a:t>
          </a:r>
        </a:p>
      </dsp:txBody>
      <dsp:txXfrm>
        <a:off x="6526" y="2575461"/>
        <a:ext cx="1629808" cy="742866"/>
      </dsp:txXfrm>
    </dsp:sp>
    <dsp:sp modelId="{5785546E-26C8-E84E-A8F0-53DA9D89BBC7}">
      <dsp:nvSpPr>
        <dsp:cNvPr id="0" name=""/>
        <dsp:cNvSpPr/>
      </dsp:nvSpPr>
      <dsp:spPr>
        <a:xfrm>
          <a:off x="1701803" y="2693458"/>
          <a:ext cx="810014" cy="810014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6EA95-5255-7445-B370-7C72A7F6FE8C}">
      <dsp:nvSpPr>
        <dsp:cNvPr id="0" name=""/>
        <dsp:cNvSpPr/>
      </dsp:nvSpPr>
      <dsp:spPr>
        <a:xfrm>
          <a:off x="2712494" y="847864"/>
          <a:ext cx="2314328" cy="17275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 dirty="0"/>
            <a:t>Steroids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 dirty="0"/>
            <a:t>MTX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 dirty="0"/>
            <a:t>AZA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 dirty="0"/>
            <a:t>Infliximab</a:t>
          </a:r>
        </a:p>
      </dsp:txBody>
      <dsp:txXfrm>
        <a:off x="2752974" y="888344"/>
        <a:ext cx="2233368" cy="1687117"/>
      </dsp:txXfrm>
    </dsp:sp>
    <dsp:sp modelId="{7D316ED3-A2CE-C84A-AAC2-E8C8A74FBF75}">
      <dsp:nvSpPr>
        <dsp:cNvPr id="0" name=""/>
        <dsp:cNvSpPr/>
      </dsp:nvSpPr>
      <dsp:spPr>
        <a:xfrm>
          <a:off x="2712494" y="2575461"/>
          <a:ext cx="2314328" cy="7428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Sarcoidosis</a:t>
          </a:r>
        </a:p>
      </dsp:txBody>
      <dsp:txXfrm>
        <a:off x="2712494" y="2575461"/>
        <a:ext cx="1629808" cy="742866"/>
      </dsp:txXfrm>
    </dsp:sp>
    <dsp:sp modelId="{A1C1F99D-C6C3-8D47-8AB1-856E7C4CF9F9}">
      <dsp:nvSpPr>
        <dsp:cNvPr id="0" name=""/>
        <dsp:cNvSpPr/>
      </dsp:nvSpPr>
      <dsp:spPr>
        <a:xfrm>
          <a:off x="4407772" y="2693458"/>
          <a:ext cx="810014" cy="810014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C05B5-5606-6A4F-9085-C75E0CDA5AA7}">
      <dsp:nvSpPr>
        <dsp:cNvPr id="0" name=""/>
        <dsp:cNvSpPr/>
      </dsp:nvSpPr>
      <dsp:spPr>
        <a:xfrm>
          <a:off x="5418463" y="847864"/>
          <a:ext cx="2314328" cy="17275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/>
            <a:t>Steroids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/>
            <a:t>MMF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/>
            <a:t>AZA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/>
            <a:t>CYC</a:t>
          </a:r>
          <a:endParaRPr lang="en-GB" sz="2400" kern="1200" dirty="0"/>
        </a:p>
      </dsp:txBody>
      <dsp:txXfrm>
        <a:off x="5458943" y="888344"/>
        <a:ext cx="2233368" cy="1687117"/>
      </dsp:txXfrm>
    </dsp:sp>
    <dsp:sp modelId="{3B38AB03-04A1-0341-BB03-EF09C9DA5E74}">
      <dsp:nvSpPr>
        <dsp:cNvPr id="0" name=""/>
        <dsp:cNvSpPr/>
      </dsp:nvSpPr>
      <dsp:spPr>
        <a:xfrm>
          <a:off x="5418463" y="2575461"/>
          <a:ext cx="2314328" cy="7428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iNSIP</a:t>
          </a:r>
          <a:endParaRPr lang="en-GB" sz="2300" kern="1200" dirty="0"/>
        </a:p>
      </dsp:txBody>
      <dsp:txXfrm>
        <a:off x="5418463" y="2575461"/>
        <a:ext cx="1629808" cy="742866"/>
      </dsp:txXfrm>
    </dsp:sp>
    <dsp:sp modelId="{2D44A6DE-C9CB-E641-9908-38A16B1348DC}">
      <dsp:nvSpPr>
        <dsp:cNvPr id="0" name=""/>
        <dsp:cNvSpPr/>
      </dsp:nvSpPr>
      <dsp:spPr>
        <a:xfrm>
          <a:off x="7113740" y="2693458"/>
          <a:ext cx="810014" cy="810014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FA7FC-4336-984B-A9D1-B6BF8BDFB0E0}">
      <dsp:nvSpPr>
        <dsp:cNvPr id="0" name=""/>
        <dsp:cNvSpPr/>
      </dsp:nvSpPr>
      <dsp:spPr>
        <a:xfrm>
          <a:off x="8124431" y="847864"/>
          <a:ext cx="2314328" cy="17275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/>
            <a:t>Steroids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/>
            <a:t>MMF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/>
            <a:t>AZA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400" kern="1200"/>
            <a:t>RTX / CYC</a:t>
          </a:r>
          <a:endParaRPr lang="en-GB" sz="2400" kern="1200" dirty="0"/>
        </a:p>
      </dsp:txBody>
      <dsp:txXfrm>
        <a:off x="8164911" y="888344"/>
        <a:ext cx="2233368" cy="1687117"/>
      </dsp:txXfrm>
    </dsp:sp>
    <dsp:sp modelId="{768F9092-AA9D-2D47-BE6A-F1FD3E434949}">
      <dsp:nvSpPr>
        <dsp:cNvPr id="0" name=""/>
        <dsp:cNvSpPr/>
      </dsp:nvSpPr>
      <dsp:spPr>
        <a:xfrm>
          <a:off x="8124431" y="2575461"/>
          <a:ext cx="2314328" cy="7428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IPAF</a:t>
          </a:r>
          <a:endParaRPr lang="en-GB" sz="2300" kern="1200" dirty="0"/>
        </a:p>
      </dsp:txBody>
      <dsp:txXfrm>
        <a:off x="8124431" y="2575461"/>
        <a:ext cx="1629808" cy="742866"/>
      </dsp:txXfrm>
    </dsp:sp>
    <dsp:sp modelId="{83285554-7632-EE40-8035-A0C84E33EB0F}">
      <dsp:nvSpPr>
        <dsp:cNvPr id="0" name=""/>
        <dsp:cNvSpPr/>
      </dsp:nvSpPr>
      <dsp:spPr>
        <a:xfrm>
          <a:off x="9819708" y="2693458"/>
          <a:ext cx="810014" cy="810014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04272-7D30-6B44-935F-D04B5F7DF9CE}">
      <dsp:nvSpPr>
        <dsp:cNvPr id="0" name=""/>
        <dsp:cNvSpPr/>
      </dsp:nvSpPr>
      <dsp:spPr>
        <a:xfrm rot="5400000">
          <a:off x="3143598" y="90136"/>
          <a:ext cx="1364342" cy="1186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D</a:t>
          </a:r>
          <a:r>
            <a:rPr lang="en-IN" sz="1200" b="0" i="0" kern="1200" dirty="0"/>
            <a:t>yspnoea</a:t>
          </a:r>
          <a:endParaRPr lang="en-US" sz="1200" kern="1200" dirty="0"/>
        </a:p>
      </dsp:txBody>
      <dsp:txXfrm rot="-5400000">
        <a:off x="3417251" y="214064"/>
        <a:ext cx="817036" cy="939122"/>
      </dsp:txXfrm>
    </dsp:sp>
    <dsp:sp modelId="{D5944460-6605-DD4C-B5E2-44B756916B4D}">
      <dsp:nvSpPr>
        <dsp:cNvPr id="0" name=""/>
        <dsp:cNvSpPr/>
      </dsp:nvSpPr>
      <dsp:spPr>
        <a:xfrm>
          <a:off x="4455277" y="274322"/>
          <a:ext cx="1522606" cy="818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A66C66-4285-474D-853F-E17C9F0107E2}">
      <dsp:nvSpPr>
        <dsp:cNvPr id="0" name=""/>
        <dsp:cNvSpPr/>
      </dsp:nvSpPr>
      <dsp:spPr>
        <a:xfrm rot="5400000">
          <a:off x="1861662" y="90136"/>
          <a:ext cx="1364342" cy="1186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135315" y="214064"/>
        <a:ext cx="817036" cy="939122"/>
      </dsp:txXfrm>
    </dsp:sp>
    <dsp:sp modelId="{E9AC9599-F4FE-034E-BBA7-B16B6FB2E2E3}">
      <dsp:nvSpPr>
        <dsp:cNvPr id="0" name=""/>
        <dsp:cNvSpPr/>
      </dsp:nvSpPr>
      <dsp:spPr>
        <a:xfrm rot="5400000">
          <a:off x="2500174" y="1248189"/>
          <a:ext cx="1364342" cy="1186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D</a:t>
          </a:r>
          <a:r>
            <a:rPr lang="en-IN" sz="1200" b="0" i="0" kern="1200" dirty="0"/>
            <a:t>ecreased mobility </a:t>
          </a:r>
          <a:endParaRPr lang="en-US" sz="1200" kern="1200" dirty="0"/>
        </a:p>
      </dsp:txBody>
      <dsp:txXfrm rot="-5400000">
        <a:off x="2773827" y="1372117"/>
        <a:ext cx="817036" cy="939122"/>
      </dsp:txXfrm>
    </dsp:sp>
    <dsp:sp modelId="{6E2DC2E5-64EB-9B4F-B4E5-B5FBCC0E6234}">
      <dsp:nvSpPr>
        <dsp:cNvPr id="0" name=""/>
        <dsp:cNvSpPr/>
      </dsp:nvSpPr>
      <dsp:spPr>
        <a:xfrm>
          <a:off x="1066250" y="1432376"/>
          <a:ext cx="1473489" cy="818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4E929-11F9-F844-87C0-E23E84E4BB6F}">
      <dsp:nvSpPr>
        <dsp:cNvPr id="0" name=""/>
        <dsp:cNvSpPr/>
      </dsp:nvSpPr>
      <dsp:spPr>
        <a:xfrm rot="5400000">
          <a:off x="3782111" y="1248189"/>
          <a:ext cx="1364342" cy="1186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055764" y="1372117"/>
        <a:ext cx="817036" cy="939122"/>
      </dsp:txXfrm>
    </dsp:sp>
    <dsp:sp modelId="{25E904AA-8B2E-FD43-BA91-6FE8B6C3C96D}">
      <dsp:nvSpPr>
        <dsp:cNvPr id="0" name=""/>
        <dsp:cNvSpPr/>
      </dsp:nvSpPr>
      <dsp:spPr>
        <a:xfrm rot="5400000">
          <a:off x="3143598" y="2406243"/>
          <a:ext cx="1364342" cy="1186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0" i="0" kern="1200" dirty="0"/>
            <a:t>Cough </a:t>
          </a:r>
          <a:endParaRPr lang="en-US" sz="1200" kern="1200" dirty="0"/>
        </a:p>
      </dsp:txBody>
      <dsp:txXfrm rot="-5400000">
        <a:off x="3417251" y="2530171"/>
        <a:ext cx="817036" cy="939122"/>
      </dsp:txXfrm>
    </dsp:sp>
    <dsp:sp modelId="{C9A29451-12CE-D142-B516-82DE283B102F}">
      <dsp:nvSpPr>
        <dsp:cNvPr id="0" name=""/>
        <dsp:cNvSpPr/>
      </dsp:nvSpPr>
      <dsp:spPr>
        <a:xfrm>
          <a:off x="4455277" y="2590430"/>
          <a:ext cx="1522606" cy="818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D1320-8D81-4348-B8BC-C0367BBD5A0B}">
      <dsp:nvSpPr>
        <dsp:cNvPr id="0" name=""/>
        <dsp:cNvSpPr/>
      </dsp:nvSpPr>
      <dsp:spPr>
        <a:xfrm rot="5400000">
          <a:off x="1861662" y="2406243"/>
          <a:ext cx="1364342" cy="1186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135315" y="2530171"/>
        <a:ext cx="817036" cy="939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4347B-35EF-1145-8DA3-00513DB8EA25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7C6BB-33BB-BE4A-856E-FE81D097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3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C6BB-33BB-BE4A-856E-FE81D09798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0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C6BB-33BB-BE4A-856E-FE81D09798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70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dirty="0">
                <a:effectLst/>
                <a:latin typeface="PlantinStd"/>
              </a:rPr>
              <a:t>In 2016, a randomized trial compared 2years of MMF therapy with 1 year of oral CYC, followed by 1 year of placebo in </a:t>
            </a:r>
            <a:r>
              <a:rPr lang="en-IN" sz="1800" dirty="0" err="1">
                <a:effectLst/>
                <a:latin typeface="PlantinStd"/>
              </a:rPr>
              <a:t>SSc</a:t>
            </a:r>
            <a:r>
              <a:rPr lang="en-IN" sz="1800" dirty="0">
                <a:effectLst/>
                <a:latin typeface="PlantinStd"/>
              </a:rPr>
              <a:t>-ILD patients. A sig- </a:t>
            </a:r>
            <a:r>
              <a:rPr lang="en-IN" sz="1800" dirty="0" err="1">
                <a:effectLst/>
                <a:latin typeface="PlantinStd"/>
              </a:rPr>
              <a:t>nificant</a:t>
            </a:r>
            <a:r>
              <a:rPr lang="en-IN" sz="1800" dirty="0">
                <a:effectLst/>
                <a:latin typeface="PlantinStd"/>
              </a:rPr>
              <a:t> improvement in FVC and Rodney skin score over 2years was observed with both treat- </a:t>
            </a:r>
            <a:r>
              <a:rPr lang="en-IN" sz="1800" dirty="0" err="1">
                <a:effectLst/>
                <a:latin typeface="PlantinStd"/>
              </a:rPr>
              <a:t>ments</a:t>
            </a:r>
            <a:r>
              <a:rPr lang="en-IN" sz="1800" dirty="0">
                <a:effectLst/>
                <a:latin typeface="PlantinStd"/>
              </a:rPr>
              <a:t>, with no significant differences between drugs, although MMF was associated with less toxicity.11 Both regimens were associated with a significant improvement in the extent of high- resolution computed tomography (HRCT) ILD changes at 2 years38 and improvements in health- related quality of life.39 </a:t>
            </a:r>
            <a:endParaRPr lang="en-I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dirty="0">
                <a:effectLst/>
                <a:latin typeface="PlantinStd"/>
              </a:rPr>
              <a:t>In chronic HP, patients treated with MMF or AZA had a significant improvement in DLCO12,43 and reduced prednisone requirements.43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2667A-9F25-0D49-9BFC-30314D8114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8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dirty="0">
                <a:effectLst/>
                <a:latin typeface="PlantinStd"/>
              </a:rPr>
              <a:t>Data are unanimously positive, but largely limited to retrospective series </a:t>
            </a:r>
            <a:endParaRPr lang="en-I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dirty="0">
                <a:effectLst/>
                <a:latin typeface="PlantinStd"/>
              </a:rPr>
              <a:t>In </a:t>
            </a:r>
            <a:r>
              <a:rPr lang="en-IN" sz="1800" dirty="0" err="1">
                <a:effectLst/>
                <a:latin typeface="PlantinStd"/>
              </a:rPr>
              <a:t>SSc</a:t>
            </a:r>
            <a:r>
              <a:rPr lang="en-IN" sz="1800" dirty="0">
                <a:effectLst/>
                <a:latin typeface="PlantinStd"/>
              </a:rPr>
              <a:t>-ILD, AZA therapy following intravenous CYC induction has been shown to stabilize or improve lung function in both a 2008 </a:t>
            </a:r>
            <a:r>
              <a:rPr lang="en-IN" sz="1800" dirty="0" err="1">
                <a:effectLst/>
                <a:latin typeface="PlantinStd"/>
              </a:rPr>
              <a:t>retrospec</a:t>
            </a:r>
            <a:r>
              <a:rPr lang="en-IN" sz="1800" dirty="0">
                <a:effectLst/>
                <a:latin typeface="PlantinStd"/>
              </a:rPr>
              <a:t>- </a:t>
            </a:r>
            <a:r>
              <a:rPr lang="en-IN" sz="1800" dirty="0" err="1">
                <a:effectLst/>
                <a:latin typeface="PlantinStd"/>
              </a:rPr>
              <a:t>tive</a:t>
            </a:r>
            <a:r>
              <a:rPr lang="en-IN" sz="1800" dirty="0">
                <a:effectLst/>
                <a:latin typeface="PlantinStd"/>
              </a:rPr>
              <a:t> study and in the randomized Fibrosing Alveolitis in Scleroderma (FAST) trial.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2667A-9F25-0D49-9BFC-30314D8114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02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D1E1-9490-6EE2-7C32-09CE75A2D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57F7C2-C33D-8BBF-2E9B-96D5FBA84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2CE49-1AAA-C254-46A1-9C2DED1BA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EC111-5B99-25F1-57AA-D49CFBAC20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A073F-43BF-B848-9806-051C9F3A91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35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7DCAA-F76A-7541-9F3F-9AEC63AD1B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44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7DCAA-F76A-7541-9F3F-9AEC63AD1B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78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6CEDA-E41F-BD8A-46E3-B6AE2DDD5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06AC4F-7272-624C-ED13-AD8034C1D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E03A1-8C4D-4B54-AC8F-2E97DC226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1D840-449A-5E9A-BCAA-5F4B0E59E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422C4-5B36-6249-8C41-E784193FCE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13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C8D5-BF35-30E4-EE3C-2A7851332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E41E6-A37D-326F-1848-6E96644C3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6D42E-0596-205C-7DF2-C00982AC9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28317-62F5-D7AC-780B-E189DE44B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5206F-ED01-5E45-9257-6EA5CE9375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43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422C4-5B36-6249-8C41-E784193FCE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0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F517-3933-70D7-7EEF-ACEBB63D4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B2EDD-948F-DFCA-0A9A-47FEAD0CE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FF7C5-A5CA-AB02-E1DD-A4AE13EF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FB334-541F-081F-9A28-EAB16E81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3F0EA-0AE2-4AC2-D1DE-B6896760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4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E0C5-4890-58F4-B6D4-EF1152B8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70AA2-F663-013E-BEE7-4E1266E25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7E6C8-6257-0CEC-894F-969FF6BE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A41F7-031E-5CC6-5BDE-0F9EB5D5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7C746-DA86-D79A-EED9-0DBB94D8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9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A2EBB-BA91-B8D3-E5AF-2B908F2B0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5C15F-9328-0C5B-48A9-C7A11D5B0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69096-1D74-65EA-97EF-FD8C937A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851EF-529F-C9B8-C7D9-5EB2BE22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4985D-CBEA-9D1B-0961-E32329AD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4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653A-8923-C487-4E3F-738061F3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57786-39AB-F348-C188-3B7CB7A6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1A77A-9E29-2325-7721-0D5EB866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AA7EF-81CE-AD56-2DDD-A057E8AB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42193-85DB-F135-0591-E8CE4EEE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7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88CA-4182-7280-314F-A39DF360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08072-CAEB-D7C8-0751-775ECB89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065B4-2271-2E9F-0C3C-E06D5348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7E6D1-B521-DB50-0765-ED0274A7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BB7C0-66B5-05E2-EC91-CEC71557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8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9DF8-A04B-EFF1-2C75-62B79330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9AC0E-B332-6B8C-B7F2-BBF6072AE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6E998-C43A-8448-3BB2-3C075F43E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01A61-AEB5-C38E-DCB2-FC0C5795A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76187-E623-6EC0-D8A6-47D25E60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2DCDC-E7A7-BC22-4D40-5A7F4393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5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6989-746F-5431-BD1A-75072489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6654E-8537-1122-F6B9-87F632FE3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85B6C-1821-B7B2-5230-8A4F5132F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A3E08-DF71-6A71-BA66-04E51D5A9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091169-864F-2051-1F3C-B3DCE1378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225BC0-45B9-0EC5-6A9B-9D7ABADC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094F9-61CB-C4AE-6360-36592FDBF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12761-C8A4-1792-6087-66B7D378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9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D925-5365-B9F7-2E71-7D19F45B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5ECD0-8622-8385-A13E-34778CB8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FC6F2-4A89-D6B7-E9B3-0FD52471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72602-009A-9603-AD3A-2A59A9A3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624FDA-AD62-B7C5-FFD8-41314F81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80AD6-CA11-6749-836A-FDEBDF81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CD814-FF81-CDFB-A956-3C639987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69D2-E54C-8770-D411-5321F92E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FB1A5-D2F3-C2C2-346D-39636395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C78FF-FC24-932D-D3BD-91AD1A10F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0D26A-C2DC-E68C-9A61-4995CCEB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3CA52-4011-E4BD-17D1-06C2AAFA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C38F7-D8F3-E19A-DF96-16A19268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9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548B7-7A9D-D8C8-B53E-E2E3C4BC5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27A1E-CEB8-7C53-022D-FBD1C760B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76BF5-85BB-0D63-77D7-651B1A4B4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F26E1-7B2B-728A-9C03-326E3AFD2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1006F-B79F-F309-00DB-12E774EB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6E66B-7736-F7AE-51E6-3ACF9B57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3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DBAF00-1532-F2B1-B125-107E2926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2CD69-3EDF-5496-D984-B7BF0ED5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7505A-AC56-955F-E562-2F70A9279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A8C052-414D-0548-945F-81F5D4308A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1FF3C-19AF-E0F0-B051-438A3E065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B2E47-553C-A8CA-681F-9B1AFC498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4568BA-3C17-6B45-95FA-BC92A221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46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54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53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57.jp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62.pn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61.jpeg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59.jpe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Colourful Circle Lights">
            <a:extLst>
              <a:ext uri="{FF2B5EF4-FFF2-40B4-BE49-F238E27FC236}">
                <a16:creationId xmlns:a16="http://schemas.microsoft.com/office/drawing/2014/main" id="{84CA7A6A-0E4C-18A5-27AF-473FF9A59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35" r="1" b="50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BB9EF-D796-C2FC-52AE-0DA97567D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6942" y="3991188"/>
            <a:ext cx="4043280" cy="1513977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Deepak Talwar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1F550-FD3E-013A-B5BB-722A589F5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101" y="1931930"/>
            <a:ext cx="10981347" cy="1771775"/>
          </a:xfrm>
        </p:spPr>
        <p:txBody>
          <a:bodyPr anchor="t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Pharmacological Management of Interstitial Lung Diseases  </a:t>
            </a:r>
          </a:p>
          <a:p>
            <a:pPr algn="ctr"/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25D6F-4093-2D39-E7E5-F0821DDB060E}"/>
              </a:ext>
            </a:extLst>
          </p:cNvPr>
          <p:cNvSpPr/>
          <p:nvPr/>
        </p:nvSpPr>
        <p:spPr>
          <a:xfrm>
            <a:off x="1969919" y="5665930"/>
            <a:ext cx="7763629" cy="114364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901"/>
              </a:spcBef>
              <a:defRPr/>
            </a:pPr>
            <a:r>
              <a:rPr lang="en-US" sz="1600" dirty="0">
                <a:latin typeface="+mj-lt"/>
                <a:ea typeface="SF Pro Display" panose="00000500000000000000" pitchFamily="2" charset="0"/>
                <a:cs typeface="ＭＳ Ｐゴシック" pitchFamily="-107" charset="-128"/>
              </a:rPr>
              <a:t>MD, DTCD, DNB,  DM ( Pulmonary &amp; Critical Medicine )  FISDA, FCCP ( USA ), FNCCP</a:t>
            </a:r>
          </a:p>
          <a:p>
            <a:pPr algn="ctr">
              <a:lnSpc>
                <a:spcPct val="40000"/>
              </a:lnSpc>
              <a:spcBef>
                <a:spcPts val="901"/>
              </a:spcBef>
              <a:buClr>
                <a:schemeClr val="bg2"/>
              </a:buClr>
              <a:buSzPct val="65000"/>
              <a:defRPr/>
            </a:pPr>
            <a:r>
              <a:rPr lang="en-US" sz="2000" i="1" dirty="0">
                <a:latin typeface="+mj-lt"/>
                <a:ea typeface="SF Pro Display" panose="00000500000000000000" pitchFamily="2" charset="0"/>
                <a:cs typeface="ＭＳ Ｐゴシック" pitchFamily="-107" charset="-128"/>
              </a:rPr>
              <a:t>Director &amp; Chair</a:t>
            </a:r>
          </a:p>
          <a:p>
            <a:pPr algn="ctr">
              <a:lnSpc>
                <a:spcPct val="40000"/>
              </a:lnSpc>
              <a:spcBef>
                <a:spcPts val="901"/>
              </a:spcBef>
              <a:buClr>
                <a:schemeClr val="bg2"/>
              </a:buClr>
              <a:buSzPct val="65000"/>
              <a:defRPr/>
            </a:pPr>
            <a:r>
              <a:rPr lang="en-US" sz="2000" i="1" dirty="0">
                <a:latin typeface="+mj-lt"/>
                <a:ea typeface="SF Pro Display" panose="00000500000000000000" pitchFamily="2" charset="0"/>
                <a:cs typeface="ＭＳ Ｐゴシック" pitchFamily="-107" charset="-128"/>
              </a:rPr>
              <a:t>Pulmonary, Sleep, Allergy &amp; Critical Care Medicine</a:t>
            </a:r>
          </a:p>
          <a:p>
            <a:pPr algn="ctr">
              <a:lnSpc>
                <a:spcPct val="40000"/>
              </a:lnSpc>
              <a:spcBef>
                <a:spcPts val="901"/>
              </a:spcBef>
              <a:buClr>
                <a:schemeClr val="bg2"/>
              </a:buClr>
              <a:buSzPct val="65000"/>
              <a:defRPr/>
            </a:pPr>
            <a:r>
              <a:rPr lang="en-US" sz="2000" dirty="0">
                <a:latin typeface="+mj-lt"/>
                <a:ea typeface="SF Pro Display" panose="00000500000000000000" pitchFamily="2" charset="0"/>
                <a:cs typeface="ＭＳ Ｐゴシック" pitchFamily="-107" charset="-128"/>
              </a:rPr>
              <a:t>Metro Group of Hospitals, INDIA</a:t>
            </a:r>
            <a:endParaRPr lang="en-US" sz="2000" dirty="0">
              <a:latin typeface="+mj-lt"/>
              <a:ea typeface="SF Pro Display" panose="00000500000000000000" pitchFamily="2" charset="0"/>
              <a:cs typeface="ＭＳ Ｐゴシック" pitchFamily="-108" charset="-12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836BDE2-5D78-FE30-63BD-EA85483C7557}"/>
              </a:ext>
            </a:extLst>
          </p:cNvPr>
          <p:cNvSpPr txBox="1">
            <a:spLocks/>
          </p:cNvSpPr>
          <p:nvPr/>
        </p:nvSpPr>
        <p:spPr>
          <a:xfrm>
            <a:off x="4512923" y="4027479"/>
            <a:ext cx="3702237" cy="6201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ECAED2-B55F-3A2A-130B-57DC70B6C302}"/>
              </a:ext>
            </a:extLst>
          </p:cNvPr>
          <p:cNvGrpSpPr/>
          <p:nvPr/>
        </p:nvGrpSpPr>
        <p:grpSpPr>
          <a:xfrm>
            <a:off x="9865110" y="5146766"/>
            <a:ext cx="1632053" cy="1662810"/>
            <a:chOff x="113521" y="44647"/>
            <a:chExt cx="1698428" cy="16984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E25970F-5A8D-8B73-837C-5A7057AE08D2}"/>
                </a:ext>
              </a:extLst>
            </p:cNvPr>
            <p:cNvSpPr/>
            <p:nvPr/>
          </p:nvSpPr>
          <p:spPr>
            <a:xfrm>
              <a:off x="113521" y="44647"/>
              <a:ext cx="1698428" cy="1698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096BB5-D108-AC18-8156-A15CCC89A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132" y="259556"/>
              <a:ext cx="1480080" cy="1230530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E7D323-5FC1-C7AF-1ED1-D65A6CA42795}"/>
              </a:ext>
            </a:extLst>
          </p:cNvPr>
          <p:cNvSpPr txBox="1"/>
          <p:nvPr/>
        </p:nvSpPr>
        <p:spPr>
          <a:xfrm>
            <a:off x="1819415" y="581486"/>
            <a:ext cx="343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MCRD WASOG SARCOID CLINIC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4013E2-6195-28BC-892A-FC4080579E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565" y="127006"/>
            <a:ext cx="1551162" cy="1517441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9151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C0BC-C3C0-1F54-D742-E8B1859F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93988"/>
            <a:ext cx="3948953" cy="4465939"/>
          </a:xfrm>
        </p:spPr>
        <p:txBody>
          <a:bodyPr anchor="ctr">
            <a:normAutofit/>
          </a:bodyPr>
          <a:lstStyle/>
          <a:p>
            <a:r>
              <a:rPr lang="en-US" sz="4400" dirty="0"/>
              <a:t>Methotrexate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DF7FDF-F6DD-A7FB-9FB1-75DF2BEF16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803650"/>
              </p:ext>
            </p:extLst>
          </p:nvPr>
        </p:nvGraphicFramePr>
        <p:xfrm>
          <a:off x="5042848" y="238836"/>
          <a:ext cx="6836956" cy="6112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Bevel 3">
            <a:extLst>
              <a:ext uri="{FF2B5EF4-FFF2-40B4-BE49-F238E27FC236}">
                <a16:creationId xmlns:a16="http://schemas.microsoft.com/office/drawing/2014/main" id="{CAC85FA5-2D1D-F65E-B4EE-09EF8987F042}"/>
              </a:ext>
            </a:extLst>
          </p:cNvPr>
          <p:cNvSpPr/>
          <p:nvPr/>
        </p:nvSpPr>
        <p:spPr>
          <a:xfrm>
            <a:off x="958467" y="3767769"/>
            <a:ext cx="3516551" cy="1686146"/>
          </a:xfrm>
          <a:prstGeom prst="bevel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n-US" sz="2400" baseline="30000" dirty="0">
                <a:solidFill>
                  <a:schemeClr val="bg1"/>
                </a:solidFill>
              </a:rPr>
              <a:t>nd</a:t>
            </a:r>
            <a:r>
              <a:rPr lang="en-US" sz="2400" dirty="0">
                <a:solidFill>
                  <a:schemeClr val="bg1"/>
                </a:solidFill>
              </a:rPr>
              <a:t> line agent to reduce Steroids in RA &amp; Sarcoid ILD’s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C5243-8A3F-78FE-CA55-2343F4E0705A}"/>
              </a:ext>
            </a:extLst>
          </p:cNvPr>
          <p:cNvSpPr txBox="1"/>
          <p:nvPr/>
        </p:nvSpPr>
        <p:spPr>
          <a:xfrm>
            <a:off x="5828937" y="6510702"/>
            <a:ext cx="3338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 err="1">
                <a:effectLst/>
              </a:rPr>
              <a:t>Ther</a:t>
            </a:r>
            <a:r>
              <a:rPr lang="en-IN" sz="1400" i="1" dirty="0">
                <a:effectLst/>
              </a:rPr>
              <a:t> Adv Respir Dis </a:t>
            </a:r>
            <a:r>
              <a:rPr lang="en-IN" sz="1400" dirty="0">
                <a:effectLst/>
              </a:rPr>
              <a:t>2022, Vol. 16: 1–16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65098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F3618-D954-4A99-D7D9-43DDFC12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1" y="365125"/>
            <a:ext cx="11262358" cy="1325563"/>
          </a:xfrm>
        </p:spPr>
        <p:txBody>
          <a:bodyPr>
            <a:normAutofit/>
          </a:bodyPr>
          <a:lstStyle/>
          <a:p>
            <a:r>
              <a:rPr lang="en-US" sz="4800" dirty="0"/>
              <a:t>Cyclophosphamide &amp; Rituximab: </a:t>
            </a:r>
            <a:r>
              <a:rPr lang="en-US" sz="3600" i="1" dirty="0"/>
              <a:t>3</a:t>
            </a:r>
            <a:r>
              <a:rPr lang="en-US" sz="3600" i="1" baseline="30000" dirty="0"/>
              <a:t>rd</a:t>
            </a:r>
            <a:r>
              <a:rPr lang="en-US" sz="3600" i="1" dirty="0"/>
              <a:t> Line Therapy</a:t>
            </a:r>
            <a:endParaRPr lang="en-US" sz="4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52B01-F612-3C9A-A5E1-3902B29BC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03" y="2426854"/>
            <a:ext cx="10571791" cy="319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8976BE-0CC3-8393-244E-2A0FB89F0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99" y="1690688"/>
            <a:ext cx="10571791" cy="715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03191C-18C9-75F0-C1C8-24347234BEB2}"/>
              </a:ext>
            </a:extLst>
          </p:cNvPr>
          <p:cNvSpPr txBox="1"/>
          <p:nvPr/>
        </p:nvSpPr>
        <p:spPr>
          <a:xfrm>
            <a:off x="1395182" y="5850333"/>
            <a:ext cx="9228232" cy="510778"/>
          </a:xfrm>
          <a:prstGeom prst="round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Immunosuppressives but more toxic and used mostly as Salvage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455B6-974E-9983-79BD-7408FBF629E1}"/>
              </a:ext>
            </a:extLst>
          </p:cNvPr>
          <p:cNvSpPr txBox="1"/>
          <p:nvPr/>
        </p:nvSpPr>
        <p:spPr>
          <a:xfrm>
            <a:off x="5828937" y="6510702"/>
            <a:ext cx="3338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 err="1">
                <a:effectLst/>
              </a:rPr>
              <a:t>Ther</a:t>
            </a:r>
            <a:r>
              <a:rPr lang="en-IN" sz="1400" i="1" dirty="0">
                <a:effectLst/>
              </a:rPr>
              <a:t> Adv Respir Dis </a:t>
            </a:r>
            <a:r>
              <a:rPr lang="en-IN" sz="1400" dirty="0">
                <a:effectLst/>
              </a:rPr>
              <a:t>2022, Vol. 16: 1–16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986922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026D-82FF-5E48-C98A-2C9BDAE25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Choice of Immunosuppressives in F-ILD’s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57ED62-DF4D-7EF2-2252-A4B3D99C9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545271"/>
              </p:ext>
            </p:extLst>
          </p:nvPr>
        </p:nvGraphicFramePr>
        <p:xfrm>
          <a:off x="777875" y="1825625"/>
          <a:ext cx="106362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961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27559-F511-C3A9-C24B-2DB595ACB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989FF54E-B1F7-2B4F-57F6-F61B5A4D6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65" y="378032"/>
            <a:ext cx="110440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tx1"/>
                </a:solidFill>
                <a:latin typeface="+mj-lt"/>
              </a:rPr>
              <a:t>Pharmacological Treatment for Fibrosis</a:t>
            </a:r>
            <a:endParaRPr lang="en-US" altLang="en-US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D4F481-9CB0-E2C3-89F7-E4672AF77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90" y="1428403"/>
            <a:ext cx="5706533" cy="5381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onut 1">
            <a:extLst>
              <a:ext uri="{FF2B5EF4-FFF2-40B4-BE49-F238E27FC236}">
                <a16:creationId xmlns:a16="http://schemas.microsoft.com/office/drawing/2014/main" id="{C18A2C73-B4DD-0175-55BD-42E05D351B78}"/>
              </a:ext>
            </a:extLst>
          </p:cNvPr>
          <p:cNvSpPr/>
          <p:nvPr/>
        </p:nvSpPr>
        <p:spPr>
          <a:xfrm>
            <a:off x="3163614" y="1540337"/>
            <a:ext cx="5318234" cy="5275239"/>
          </a:xfrm>
          <a:prstGeom prst="donut">
            <a:avLst>
              <a:gd name="adj" fmla="val 30902"/>
            </a:avLst>
          </a:prstGeom>
          <a:solidFill>
            <a:schemeClr val="tx2">
              <a:lumMod val="50000"/>
              <a:lumOff val="5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FF9268-E0F9-CF68-5034-9BDD584C8805}"/>
              </a:ext>
            </a:extLst>
          </p:cNvPr>
          <p:cNvSpPr/>
          <p:nvPr/>
        </p:nvSpPr>
        <p:spPr>
          <a:xfrm>
            <a:off x="8842719" y="4590024"/>
            <a:ext cx="3247951" cy="14744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Immunosuppressives + Antifibrotics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0FF5C6B-F287-1D93-F714-4F2201D1605E}"/>
              </a:ext>
            </a:extLst>
          </p:cNvPr>
          <p:cNvSpPr/>
          <p:nvPr/>
        </p:nvSpPr>
        <p:spPr>
          <a:xfrm rot="1221545">
            <a:off x="6385848" y="4847950"/>
            <a:ext cx="2721916" cy="412053"/>
          </a:xfrm>
          <a:prstGeom prst="rightArrow">
            <a:avLst>
              <a:gd name="adj1" fmla="val 62571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7BE297-B3EA-B87A-7C32-779EF9DE0DAC}"/>
              </a:ext>
            </a:extLst>
          </p:cNvPr>
          <p:cNvSpPr/>
          <p:nvPr/>
        </p:nvSpPr>
        <p:spPr>
          <a:xfrm>
            <a:off x="8352619" y="1777224"/>
            <a:ext cx="2758267" cy="94881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</a:rPr>
              <a:t>Antifibrotics</a:t>
            </a:r>
            <a:r>
              <a:rPr lang="en-US" sz="2400" b="1" kern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C6F4A34-B720-47EF-B7DB-33E118607E30}"/>
              </a:ext>
            </a:extLst>
          </p:cNvPr>
          <p:cNvSpPr/>
          <p:nvPr/>
        </p:nvSpPr>
        <p:spPr>
          <a:xfrm rot="19737716">
            <a:off x="6052371" y="2678698"/>
            <a:ext cx="2721916" cy="412053"/>
          </a:xfrm>
          <a:prstGeom prst="rightArrow">
            <a:avLst>
              <a:gd name="adj1" fmla="val 62571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F0936BF-F711-D997-A8FE-0DBC5A435480}"/>
              </a:ext>
            </a:extLst>
          </p:cNvPr>
          <p:cNvSpPr/>
          <p:nvPr/>
        </p:nvSpPr>
        <p:spPr>
          <a:xfrm>
            <a:off x="82029" y="1605731"/>
            <a:ext cx="3472544" cy="129179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Immunosuppressives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3941E0A-A4EA-EC04-9658-0E79986DA4E9}"/>
              </a:ext>
            </a:extLst>
          </p:cNvPr>
          <p:cNvSpPr/>
          <p:nvPr/>
        </p:nvSpPr>
        <p:spPr>
          <a:xfrm rot="13677825">
            <a:off x="2103465" y="3270404"/>
            <a:ext cx="2201694" cy="412053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D94CF318-002E-F8D1-3F2B-6FFE982D8ADC}"/>
              </a:ext>
            </a:extLst>
          </p:cNvPr>
          <p:cNvSpPr/>
          <p:nvPr/>
        </p:nvSpPr>
        <p:spPr>
          <a:xfrm>
            <a:off x="4845270" y="3142590"/>
            <a:ext cx="1954924" cy="1996195"/>
          </a:xfrm>
          <a:prstGeom prst="donut">
            <a:avLst>
              <a:gd name="adj" fmla="val 14054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  Progressive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200" dirty="0">
              <a:solidFill>
                <a:schemeClr val="bg1"/>
              </a:solidFill>
            </a:endParaRPr>
          </a:p>
          <a:p>
            <a:endParaRPr lang="en-US" sz="2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    Fibrosis</a:t>
            </a:r>
          </a:p>
        </p:txBody>
      </p:sp>
    </p:spTree>
    <p:extLst>
      <p:ext uri="{BB962C8B-B14F-4D97-AF65-F5344CB8AC3E}">
        <p14:creationId xmlns:p14="http://schemas.microsoft.com/office/powerpoint/2010/main" val="403037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CA340C-0A3E-F974-E59A-7BD489925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CB80-CA43-01DA-D509-945CBC4AF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490971"/>
            <a:ext cx="7903959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latin typeface="+mj-lt"/>
                <a:ea typeface="+mj-ea"/>
                <a:cs typeface="+mj-cs"/>
              </a:rPr>
              <a:t>Both Antifibrotics Reduce Decline in FVC</a:t>
            </a:r>
          </a:p>
        </p:txBody>
      </p:sp>
      <p:pic>
        <p:nvPicPr>
          <p:cNvPr id="20" name="Picture 19" descr="A graph showing the amount of liquid in a bottle&#10;&#10;Description automatically generated">
            <a:extLst>
              <a:ext uri="{FF2B5EF4-FFF2-40B4-BE49-F238E27FC236}">
                <a16:creationId xmlns:a16="http://schemas.microsoft.com/office/drawing/2014/main" id="{BD191F85-F921-5C90-4200-6D5051439C5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6926" y="789266"/>
            <a:ext cx="5828057" cy="36718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CF27EB-715C-B5ED-81AB-39ED7A0CB7DD}"/>
              </a:ext>
            </a:extLst>
          </p:cNvPr>
          <p:cNvSpPr txBox="1"/>
          <p:nvPr/>
        </p:nvSpPr>
        <p:spPr>
          <a:xfrm>
            <a:off x="651164" y="4808699"/>
            <a:ext cx="5140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0" i="0" u="none" strike="noStrike" dirty="0">
                <a:solidFill>
                  <a:srgbClr val="58595B"/>
                </a:solidFill>
                <a:effectLst/>
              </a:rPr>
              <a:t>King TE Jr, et al. </a:t>
            </a:r>
            <a:r>
              <a:rPr lang="en-IN" sz="1600" b="0" i="1" u="none" strike="noStrike" dirty="0">
                <a:solidFill>
                  <a:srgbClr val="58595B"/>
                </a:solidFill>
                <a:effectLst/>
              </a:rPr>
              <a:t>N Engl J Med</a:t>
            </a:r>
            <a:r>
              <a:rPr lang="en-IN" sz="1600" b="0" i="0" u="none" strike="noStrike" dirty="0">
                <a:solidFill>
                  <a:srgbClr val="58595B"/>
                </a:solidFill>
                <a:effectLst/>
              </a:rPr>
              <a:t>, 2011.370(22):2083-92.</a:t>
            </a: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21A64B-9EF0-7B1C-E402-3254607AC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0"/>
          <a:stretch/>
        </p:blipFill>
        <p:spPr bwMode="auto">
          <a:xfrm>
            <a:off x="6017419" y="1011383"/>
            <a:ext cx="5613586" cy="34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graph showing the price of a company&#10;&#10;Description automatically generated with medium confidence">
            <a:extLst>
              <a:ext uri="{FF2B5EF4-FFF2-40B4-BE49-F238E27FC236}">
                <a16:creationId xmlns:a16="http://schemas.microsoft.com/office/drawing/2014/main" id="{248B4FDE-2626-11A8-3BA4-EC96A492A6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202" t="34052" b="36708"/>
          <a:stretch/>
        </p:blipFill>
        <p:spPr>
          <a:xfrm>
            <a:off x="11125493" y="2472667"/>
            <a:ext cx="1175807" cy="92825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029C471-E05D-F46E-8B75-11429BF02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95"/>
          <a:stretch/>
        </p:blipFill>
        <p:spPr bwMode="auto">
          <a:xfrm>
            <a:off x="2715492" y="176259"/>
            <a:ext cx="6889308" cy="83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11C82F7-DE67-FF53-C7B1-9AE7E2127BE6}"/>
              </a:ext>
            </a:extLst>
          </p:cNvPr>
          <p:cNvSpPr txBox="1"/>
          <p:nvPr/>
        </p:nvSpPr>
        <p:spPr>
          <a:xfrm>
            <a:off x="6400802" y="4815827"/>
            <a:ext cx="55302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0" i="0" u="none" strike="noStrike" dirty="0" err="1">
                <a:solidFill>
                  <a:srgbClr val="2C333A"/>
                </a:solidFill>
                <a:effectLst/>
              </a:rPr>
              <a:t>Richeldi</a:t>
            </a:r>
            <a:r>
              <a:rPr lang="en-IN" sz="1600" b="0" i="0" u="none" strike="noStrike" dirty="0">
                <a:solidFill>
                  <a:srgbClr val="2C333A"/>
                </a:solidFill>
                <a:effectLst/>
              </a:rPr>
              <a:t> L et al;  </a:t>
            </a:r>
            <a:r>
              <a:rPr lang="en-IN" sz="1600" b="0" i="1" u="none" strike="noStrike" dirty="0">
                <a:solidFill>
                  <a:srgbClr val="2C333A"/>
                </a:solidFill>
                <a:effectLst/>
              </a:rPr>
              <a:t>N Engl J Med.</a:t>
            </a:r>
            <a:r>
              <a:rPr lang="en-IN" sz="1600" b="0" i="0" u="none" strike="noStrike" dirty="0">
                <a:solidFill>
                  <a:srgbClr val="2C333A"/>
                </a:solidFill>
                <a:effectLst/>
              </a:rPr>
              <a:t> 2014;370(22):2071-2082.</a:t>
            </a:r>
            <a:endParaRPr lang="en-US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F3C898-D1A8-0857-A151-EF4D95A2606C}"/>
              </a:ext>
            </a:extLst>
          </p:cNvPr>
          <p:cNvSpPr txBox="1"/>
          <p:nvPr/>
        </p:nvSpPr>
        <p:spPr>
          <a:xfrm>
            <a:off x="9165910" y="4307275"/>
            <a:ext cx="10926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Nintedanib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A82318-A291-B875-A472-9D7682BCF963}"/>
              </a:ext>
            </a:extLst>
          </p:cNvPr>
          <p:cNvSpPr/>
          <p:nvPr/>
        </p:nvSpPr>
        <p:spPr>
          <a:xfrm>
            <a:off x="896601" y="3200034"/>
            <a:ext cx="224078" cy="2247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F3A39F-04B4-376E-760F-E5182502870A}"/>
              </a:ext>
            </a:extLst>
          </p:cNvPr>
          <p:cNvSpPr/>
          <p:nvPr/>
        </p:nvSpPr>
        <p:spPr>
          <a:xfrm>
            <a:off x="901689" y="3489325"/>
            <a:ext cx="224078" cy="2247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0ACBED-B293-BF3E-B3A3-1DFAD302721C}"/>
              </a:ext>
            </a:extLst>
          </p:cNvPr>
          <p:cNvSpPr txBox="1"/>
          <p:nvPr/>
        </p:nvSpPr>
        <p:spPr>
          <a:xfrm>
            <a:off x="1158203" y="3439039"/>
            <a:ext cx="9893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Placebo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B4538F-D5FF-EDFA-2624-4CA0FB613746}"/>
              </a:ext>
            </a:extLst>
          </p:cNvPr>
          <p:cNvSpPr txBox="1"/>
          <p:nvPr/>
        </p:nvSpPr>
        <p:spPr>
          <a:xfrm>
            <a:off x="1180792" y="3134671"/>
            <a:ext cx="12641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Pirfenidone</a:t>
            </a:r>
          </a:p>
        </p:txBody>
      </p:sp>
      <p:sp>
        <p:nvSpPr>
          <p:cNvPr id="39" name="Explosion 1 38">
            <a:extLst>
              <a:ext uri="{FF2B5EF4-FFF2-40B4-BE49-F238E27FC236}">
                <a16:creationId xmlns:a16="http://schemas.microsoft.com/office/drawing/2014/main" id="{22452DA3-075C-CC7B-E7BC-C31CE5654D1C}"/>
              </a:ext>
            </a:extLst>
          </p:cNvPr>
          <p:cNvSpPr/>
          <p:nvPr/>
        </p:nvSpPr>
        <p:spPr>
          <a:xfrm>
            <a:off x="9162609" y="4977976"/>
            <a:ext cx="2496073" cy="1967346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 50%</a:t>
            </a:r>
          </a:p>
        </p:txBody>
      </p:sp>
    </p:spTree>
    <p:extLst>
      <p:ext uri="{BB962C8B-B14F-4D97-AF65-F5344CB8AC3E}">
        <p14:creationId xmlns:p14="http://schemas.microsoft.com/office/powerpoint/2010/main" val="37073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658CF-17D8-47C4-7F09-D7D346AC9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5F4CA2-DF01-1D5C-6BD4-F6F46BC80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88" y="605805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Reducing Risk of IPF-AE : </a:t>
            </a:r>
            <a:r>
              <a:rPr lang="en-US" sz="4000" i="1" kern="1200" dirty="0">
                <a:latin typeface="+mj-lt"/>
                <a:ea typeface="+mj-ea"/>
                <a:cs typeface="+mj-cs"/>
              </a:rPr>
              <a:t>Both Antifibrotics Work!</a:t>
            </a:r>
          </a:p>
        </p:txBody>
      </p:sp>
      <p:pic>
        <p:nvPicPr>
          <p:cNvPr id="2" name="Picture 1" descr="A graph of number of patients&#10;&#10;Description automatically generated">
            <a:extLst>
              <a:ext uri="{FF2B5EF4-FFF2-40B4-BE49-F238E27FC236}">
                <a16:creationId xmlns:a16="http://schemas.microsoft.com/office/drawing/2014/main" id="{3EA3DA55-EBC8-2208-3FAC-0D2ECD72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086" y="665385"/>
            <a:ext cx="6210926" cy="4953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76498A8F-55E2-27A4-2C40-70FA93861038}"/>
              </a:ext>
            </a:extLst>
          </p:cNvPr>
          <p:cNvSpPr txBox="1"/>
          <p:nvPr/>
        </p:nvSpPr>
        <p:spPr>
          <a:xfrm>
            <a:off x="144964" y="6513592"/>
            <a:ext cx="3754580" cy="30033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0" tIns="16933" rIns="0" bIns="0" rtlCol="0">
            <a:noAutofit/>
          </a:bodyPr>
          <a:lstStyle/>
          <a:p>
            <a:pPr marL="16933" algn="ctr">
              <a:spcBef>
                <a:spcPts val="133"/>
              </a:spcBef>
            </a:pPr>
            <a:r>
              <a:rPr lang="en-IN" sz="1600" spc="80" dirty="0">
                <a:solidFill>
                  <a:srgbClr val="FFFFFF"/>
                </a:solidFill>
              </a:rPr>
              <a:t>Respiratory </a:t>
            </a:r>
            <a:r>
              <a:rPr lang="en-IN" sz="1600" spc="107" dirty="0">
                <a:solidFill>
                  <a:srgbClr val="FFFFFF"/>
                </a:solidFill>
              </a:rPr>
              <a:t>Medicine </a:t>
            </a:r>
            <a:r>
              <a:rPr lang="en-IN" sz="1600" spc="-27" dirty="0">
                <a:solidFill>
                  <a:srgbClr val="FFFFFF"/>
                </a:solidFill>
              </a:rPr>
              <a:t>2021; </a:t>
            </a:r>
            <a:r>
              <a:rPr lang="en-IN" sz="1600" spc="-40" dirty="0">
                <a:solidFill>
                  <a:srgbClr val="FFFFFF"/>
                </a:solidFill>
              </a:rPr>
              <a:t>187:</a:t>
            </a:r>
            <a:r>
              <a:rPr lang="en-IN" sz="1600" spc="-193" dirty="0">
                <a:solidFill>
                  <a:srgbClr val="FFFFFF"/>
                </a:solidFill>
              </a:rPr>
              <a:t> </a:t>
            </a:r>
            <a:r>
              <a:rPr lang="en-IN" sz="1600" spc="-40" dirty="0">
                <a:solidFill>
                  <a:srgbClr val="FFFFFF"/>
                </a:solidFill>
              </a:rPr>
              <a:t>106551</a:t>
            </a:r>
            <a:endParaRPr lang="en-IN" sz="1600" dirty="0">
              <a:solidFill>
                <a:srgbClr val="FFFFFF"/>
              </a:solidFill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4F82868-1ED7-CD29-BD34-ECA4142CE450}"/>
              </a:ext>
            </a:extLst>
          </p:cNvPr>
          <p:cNvSpPr txBox="1"/>
          <p:nvPr/>
        </p:nvSpPr>
        <p:spPr>
          <a:xfrm>
            <a:off x="6422208" y="1142418"/>
            <a:ext cx="2359208" cy="375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 spc="-213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N = 199  </a:t>
            </a:r>
            <a:r>
              <a:rPr lang="en-US" sz="2000" kern="1200" spc="2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IPF</a:t>
            </a:r>
            <a:r>
              <a:rPr lang="en-US" sz="2000" kern="1200" spc="-253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spc="13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patients</a:t>
            </a:r>
            <a:endParaRPr lang="en-US" sz="200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FC7319E-383A-2B74-C865-FA90086366C8}"/>
              </a:ext>
            </a:extLst>
          </p:cNvPr>
          <p:cNvSpPr/>
          <p:nvPr/>
        </p:nvSpPr>
        <p:spPr>
          <a:xfrm>
            <a:off x="5680489" y="5857428"/>
            <a:ext cx="4869624" cy="691526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Retrospective study 2010-2018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77B4A262-5A81-62F8-4367-22F2DE23975B}"/>
              </a:ext>
            </a:extLst>
          </p:cNvPr>
          <p:cNvSpPr/>
          <p:nvPr/>
        </p:nvSpPr>
        <p:spPr>
          <a:xfrm>
            <a:off x="8116911" y="3782292"/>
            <a:ext cx="524107" cy="166254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3B50F-5550-C461-154B-4C58617351B0}"/>
              </a:ext>
            </a:extLst>
          </p:cNvPr>
          <p:cNvSpPr txBox="1"/>
          <p:nvPr/>
        </p:nvSpPr>
        <p:spPr>
          <a:xfrm>
            <a:off x="8668728" y="3680756"/>
            <a:ext cx="13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Pirfenidone</a:t>
            </a:r>
          </a:p>
        </p:txBody>
      </p:sp>
      <p:pic>
        <p:nvPicPr>
          <p:cNvPr id="4098" name="Picture 2" descr="Respiratory Medicine">
            <a:extLst>
              <a:ext uri="{FF2B5EF4-FFF2-40B4-BE49-F238E27FC236}">
                <a16:creationId xmlns:a16="http://schemas.microsoft.com/office/drawing/2014/main" id="{399E725E-2243-A46A-8328-ACAEB1C0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1" y="3565709"/>
            <a:ext cx="2107468" cy="281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56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A56E9-B450-D6DE-3CA5-736868AF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99" y="17606"/>
            <a:ext cx="4230100" cy="1676285"/>
          </a:xfrm>
        </p:spPr>
        <p:txBody>
          <a:bodyPr anchor="b">
            <a:normAutofit/>
          </a:bodyPr>
          <a:lstStyle/>
          <a:p>
            <a:pPr algn="r"/>
            <a:r>
              <a:rPr lang="en-US" sz="6600" dirty="0"/>
              <a:t>QoL in IPF 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0657050-E954-FB9D-198A-463C51B6F335}"/>
              </a:ext>
            </a:extLst>
          </p:cNvPr>
          <p:cNvGraphicFramePr>
            <a:graphicFrameLocks/>
          </p:cNvGraphicFramePr>
          <p:nvPr/>
        </p:nvGraphicFramePr>
        <p:xfrm>
          <a:off x="-518070" y="2753182"/>
          <a:ext cx="7044135" cy="368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Editing Dyspnoea - Physiopedia">
            <a:extLst>
              <a:ext uri="{FF2B5EF4-FFF2-40B4-BE49-F238E27FC236}">
                <a16:creationId xmlns:a16="http://schemas.microsoft.com/office/drawing/2014/main" id="{ADB2DDD4-05BE-E395-511E-494A9BBD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81" y="3010572"/>
            <a:ext cx="86868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esabled, disability, health, mobility ...">
            <a:extLst>
              <a:ext uri="{FF2B5EF4-FFF2-40B4-BE49-F238E27FC236}">
                <a16:creationId xmlns:a16="http://schemas.microsoft.com/office/drawing/2014/main" id="{7221D02C-225F-0854-7C91-E40A84F7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27" y="4136068"/>
            <a:ext cx="917585" cy="9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oughing Icons - Free SVG &amp; PNG ...">
            <a:extLst>
              <a:ext uri="{FF2B5EF4-FFF2-40B4-BE49-F238E27FC236}">
                <a16:creationId xmlns:a16="http://schemas.microsoft.com/office/drawing/2014/main" id="{3DF6B67E-F7A2-AA83-941F-B3987044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78" y="5313095"/>
            <a:ext cx="917585" cy="9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8ACD391-34FE-30E9-B40D-04DBF5CD7EAB}"/>
              </a:ext>
            </a:extLst>
          </p:cNvPr>
          <p:cNvSpPr txBox="1"/>
          <p:nvPr/>
        </p:nvSpPr>
        <p:spPr>
          <a:xfrm>
            <a:off x="5906406" y="323640"/>
            <a:ext cx="6006301" cy="146423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bg1"/>
                </a:solidFill>
              </a:rPr>
              <a:t>P</a:t>
            </a:r>
            <a:r>
              <a:rPr lang="en-IN" sz="2000" b="0" i="0" u="none" strike="noStrike" dirty="0">
                <a:solidFill>
                  <a:schemeClr val="bg1"/>
                </a:solidFill>
                <a:effectLst/>
              </a:rPr>
              <a:t>irfenidone Improved cough in 74% @ 12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0" i="0" u="none" strike="noStrike" dirty="0">
                <a:solidFill>
                  <a:schemeClr val="bg1"/>
                </a:solidFill>
                <a:effectLst/>
              </a:rPr>
              <a:t>24-h cough decreased by 34%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bg1"/>
                </a:solidFill>
              </a:rPr>
              <a:t>Cough reduction starts within 4 weeks in 70%</a:t>
            </a:r>
            <a:endParaRPr lang="en-IN" sz="2000" b="0" i="0" u="none" strike="noStrike" dirty="0">
              <a:solidFill>
                <a:schemeClr val="bg1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bg1"/>
                </a:solidFill>
              </a:rPr>
              <a:t>Improved cough related QoL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D12DA4-E9DA-A046-F1AA-32B65680E307}"/>
              </a:ext>
            </a:extLst>
          </p:cNvPr>
          <p:cNvSpPr txBox="1"/>
          <p:nvPr/>
        </p:nvSpPr>
        <p:spPr>
          <a:xfrm>
            <a:off x="6955504" y="1804296"/>
            <a:ext cx="3806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0" i="0" u="none" strike="noStrike" dirty="0" err="1">
                <a:solidFill>
                  <a:srgbClr val="1B1B1B"/>
                </a:solidFill>
                <a:effectLst/>
              </a:rPr>
              <a:t>Eur</a:t>
            </a:r>
            <a:r>
              <a:rPr lang="en-IN" sz="1600" b="0" i="0" u="none" strike="noStrike" dirty="0">
                <a:solidFill>
                  <a:srgbClr val="1B1B1B"/>
                </a:solidFill>
                <a:effectLst/>
              </a:rPr>
              <a:t> Respir J. 2017 Oct 19;50(4):1701157.</a:t>
            </a:r>
            <a:endParaRPr lang="en-US" sz="1600" dirty="0"/>
          </a:p>
        </p:txBody>
      </p:sp>
      <p:pic>
        <p:nvPicPr>
          <p:cNvPr id="29" name="Picture 28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BF9A20F2-C50E-7310-6910-61285425AC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2812" y="2475306"/>
            <a:ext cx="6271668" cy="27597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921CBB3-1F13-0ABA-2FCD-EF160213B12E}"/>
              </a:ext>
            </a:extLst>
          </p:cNvPr>
          <p:cNvSpPr txBox="1"/>
          <p:nvPr/>
        </p:nvSpPr>
        <p:spPr>
          <a:xfrm>
            <a:off x="5882951" y="5379102"/>
            <a:ext cx="6006301" cy="1123712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bg1"/>
                </a:solidFill>
              </a:rPr>
              <a:t>P</a:t>
            </a:r>
            <a:r>
              <a:rPr lang="en-IN" sz="2000" b="0" i="0" u="none" strike="noStrike" dirty="0">
                <a:solidFill>
                  <a:schemeClr val="bg1"/>
                </a:solidFill>
                <a:effectLst/>
              </a:rPr>
              <a:t>irfenidone Improved SOBQ  @ 12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bg1"/>
                </a:solidFill>
              </a:rPr>
              <a:t>Effective in GAP II &amp; III and FVC &lt;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0" i="0" u="none" strike="noStrike" dirty="0">
                <a:solidFill>
                  <a:schemeClr val="bg1"/>
                </a:solidFill>
                <a:effectLst/>
              </a:rPr>
              <a:t>RWE also improved </a:t>
            </a:r>
            <a:r>
              <a:rPr lang="en-IN" sz="2000" b="0" i="0" u="none" strike="noStrike" dirty="0" err="1">
                <a:solidFill>
                  <a:schemeClr val="bg1"/>
                </a:solidFill>
                <a:effectLst/>
              </a:rPr>
              <a:t>dysnea</a:t>
            </a:r>
            <a:r>
              <a:rPr lang="en-IN" sz="2000" b="0" i="0" u="none" strike="noStrike" dirty="0">
                <a:solidFill>
                  <a:schemeClr val="bg1"/>
                </a:solidFill>
                <a:effectLst/>
              </a:rPr>
              <a:t> scores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A98ED7-9066-C5AE-2C8B-1C20CED414B9}"/>
              </a:ext>
            </a:extLst>
          </p:cNvPr>
          <p:cNvSpPr txBox="1"/>
          <p:nvPr/>
        </p:nvSpPr>
        <p:spPr>
          <a:xfrm>
            <a:off x="5882951" y="6555658"/>
            <a:ext cx="3251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Eur</a:t>
            </a:r>
            <a:r>
              <a:rPr lang="en-US" sz="1600" dirty="0"/>
              <a:t> </a:t>
            </a:r>
            <a:r>
              <a:rPr lang="en-US" sz="1600" dirty="0" err="1"/>
              <a:t>Rrespir</a:t>
            </a:r>
            <a:r>
              <a:rPr lang="en-US" sz="1600" dirty="0"/>
              <a:t> J 2019;54:1900399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B39FAC-2F32-2F5D-797F-DC5E8C2BDA60}"/>
              </a:ext>
            </a:extLst>
          </p:cNvPr>
          <p:cNvSpPr txBox="1"/>
          <p:nvPr/>
        </p:nvSpPr>
        <p:spPr>
          <a:xfrm>
            <a:off x="686999" y="2161304"/>
            <a:ext cx="11062856" cy="442674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chemeClr val="bg1"/>
                </a:solidFill>
              </a:rPr>
              <a:t>P</a:t>
            </a:r>
            <a:r>
              <a:rPr lang="en-IN" sz="2000" b="0" i="0" u="none" strike="noStrike" dirty="0">
                <a:solidFill>
                  <a:schemeClr val="bg1"/>
                </a:solidFill>
                <a:effectLst/>
              </a:rPr>
              <a:t>atients with IPF </a:t>
            </a:r>
            <a:r>
              <a:rPr lang="en-IN" sz="2000" dirty="0">
                <a:solidFill>
                  <a:schemeClr val="bg1"/>
                </a:solidFill>
              </a:rPr>
              <a:t>on</a:t>
            </a:r>
            <a:r>
              <a:rPr lang="en-IN" sz="20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IN" sz="2000" dirty="0">
                <a:solidFill>
                  <a:schemeClr val="bg1"/>
                </a:solidFill>
              </a:rPr>
              <a:t>N</a:t>
            </a:r>
            <a:r>
              <a:rPr lang="en-IN" sz="2000" b="0" i="0" u="none" strike="noStrike" dirty="0">
                <a:solidFill>
                  <a:schemeClr val="bg1"/>
                </a:solidFill>
                <a:effectLst/>
              </a:rPr>
              <a:t>intedanib in the FIBRONET study, patients with cough decreased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441225-655B-FD7C-AB21-1FD33D094DE9}"/>
              </a:ext>
            </a:extLst>
          </p:cNvPr>
          <p:cNvSpPr txBox="1"/>
          <p:nvPr/>
        </p:nvSpPr>
        <p:spPr>
          <a:xfrm>
            <a:off x="1151274" y="6446918"/>
            <a:ext cx="2951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0" i="1" u="none" strike="noStrike" dirty="0">
                <a:effectLst/>
              </a:rPr>
              <a:t>Respiration</a:t>
            </a:r>
            <a:r>
              <a:rPr lang="en-IN" sz="1400" b="0" i="0" u="none" strike="noStrike" dirty="0">
                <a:effectLst/>
              </a:rPr>
              <a:t> (2022) 101 (6): 577–584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477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EED2D9-292E-A462-7C73-56A01CA20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CEA334-0D6D-3854-C3BE-F50A9EEA8E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420" y="2767106"/>
            <a:ext cx="3362449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300" kern="1200" dirty="0">
                <a:latin typeface="+mj-lt"/>
                <a:ea typeface="+mj-ea"/>
                <a:cs typeface="+mj-cs"/>
              </a:rPr>
              <a:t>Headlines …</a:t>
            </a:r>
            <a:br>
              <a:rPr lang="en-US" sz="4000" kern="1200" dirty="0">
                <a:latin typeface="+mj-lt"/>
                <a:ea typeface="+mj-ea"/>
                <a:cs typeface="+mj-cs"/>
              </a:rPr>
            </a:br>
            <a:br>
              <a:rPr lang="en-US" sz="4000" kern="1200" dirty="0">
                <a:latin typeface="+mj-lt"/>
                <a:ea typeface="+mj-ea"/>
                <a:cs typeface="+mj-cs"/>
              </a:rPr>
            </a:br>
            <a:r>
              <a:rPr lang="en-US" sz="3600" kern="1200" dirty="0">
                <a:latin typeface="+mj-lt"/>
                <a:ea typeface="+mj-ea"/>
                <a:cs typeface="+mj-cs"/>
              </a:rPr>
              <a:t>Anti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Fibrotics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in IPF</a:t>
            </a:r>
            <a:r>
              <a:rPr lang="en-US" sz="3600" i="1" kern="1200" dirty="0">
                <a:latin typeface="+mj-lt"/>
                <a:ea typeface="+mj-ea"/>
                <a:cs typeface="+mj-cs"/>
              </a:rPr>
              <a:t> Improve Survival !</a:t>
            </a:r>
            <a:endParaRPr lang="en-US" sz="4000" i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636F7CE-B0B6-E3E4-F635-916D6C48F6D4}"/>
              </a:ext>
            </a:extLst>
          </p:cNvPr>
          <p:cNvSpPr/>
          <p:nvPr/>
        </p:nvSpPr>
        <p:spPr>
          <a:xfrm>
            <a:off x="1255339" y="5173801"/>
            <a:ext cx="1208609" cy="1205487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B2D0324D-9197-82FC-4634-95D8ECA44C96}"/>
              </a:ext>
            </a:extLst>
          </p:cNvPr>
          <p:cNvSpPr/>
          <p:nvPr/>
        </p:nvSpPr>
        <p:spPr>
          <a:xfrm>
            <a:off x="4038604" y="710714"/>
            <a:ext cx="8153396" cy="2461502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68BF4DB6-26E3-227E-460D-A94CAE33496F}"/>
              </a:ext>
            </a:extLst>
          </p:cNvPr>
          <p:cNvSpPr/>
          <p:nvPr/>
        </p:nvSpPr>
        <p:spPr>
          <a:xfrm>
            <a:off x="9910762" y="1519338"/>
            <a:ext cx="1779431" cy="1884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6DC41956-4070-675B-70B4-4C3788FB9394}"/>
              </a:ext>
            </a:extLst>
          </p:cNvPr>
          <p:cNvSpPr txBox="1"/>
          <p:nvPr/>
        </p:nvSpPr>
        <p:spPr>
          <a:xfrm>
            <a:off x="4339005" y="3979798"/>
            <a:ext cx="7472956" cy="1992106"/>
          </a:xfrm>
          <a:prstGeom prst="roundRect">
            <a:avLst/>
          </a:prstGeom>
          <a:solidFill>
            <a:schemeClr val="accent2"/>
          </a:solidFill>
          <a:ln w="25400">
            <a:noFill/>
          </a:ln>
        </p:spPr>
        <p:txBody>
          <a:bodyPr vert="horz" wrap="square" lIns="0" tIns="203200" rIns="0" bIns="0" rtlCol="0">
            <a:spAutoFit/>
          </a:bodyPr>
          <a:lstStyle/>
          <a:p>
            <a:pPr marL="196422">
              <a:spcBef>
                <a:spcPts val="1600"/>
              </a:spcBef>
            </a:pPr>
            <a:r>
              <a:rPr sz="2400" b="1" spc="113" dirty="0">
                <a:solidFill>
                  <a:schemeClr val="bg1"/>
                </a:solidFill>
                <a:cs typeface="Arial"/>
              </a:rPr>
              <a:t>The</a:t>
            </a:r>
            <a:r>
              <a:rPr sz="2400" b="1" dirty="0">
                <a:solidFill>
                  <a:schemeClr val="bg1"/>
                </a:solidFill>
                <a:cs typeface="Arial"/>
              </a:rPr>
              <a:t> </a:t>
            </a:r>
            <a:r>
              <a:rPr sz="2400" b="1" spc="133" dirty="0">
                <a:solidFill>
                  <a:schemeClr val="bg1"/>
                </a:solidFill>
                <a:cs typeface="Arial"/>
              </a:rPr>
              <a:t>cumulative</a:t>
            </a:r>
            <a:r>
              <a:rPr sz="2400" b="1" spc="7" dirty="0">
                <a:solidFill>
                  <a:schemeClr val="bg1"/>
                </a:solidFill>
                <a:cs typeface="Arial"/>
              </a:rPr>
              <a:t> </a:t>
            </a:r>
            <a:r>
              <a:rPr sz="2400" b="1" spc="87" dirty="0">
                <a:solidFill>
                  <a:schemeClr val="bg1"/>
                </a:solidFill>
                <a:cs typeface="Arial"/>
              </a:rPr>
              <a:t>all-cause</a:t>
            </a:r>
            <a:r>
              <a:rPr sz="2400" b="1" spc="7" dirty="0">
                <a:solidFill>
                  <a:schemeClr val="bg1"/>
                </a:solidFill>
                <a:cs typeface="Arial"/>
              </a:rPr>
              <a:t> </a:t>
            </a:r>
            <a:r>
              <a:rPr sz="2400" b="1" spc="133" dirty="0">
                <a:solidFill>
                  <a:schemeClr val="bg1"/>
                </a:solidFill>
                <a:cs typeface="Arial"/>
              </a:rPr>
              <a:t>mortality</a:t>
            </a:r>
            <a:r>
              <a:rPr sz="2400" b="1" spc="7" dirty="0">
                <a:solidFill>
                  <a:schemeClr val="bg1"/>
                </a:solidFill>
                <a:cs typeface="Arial"/>
              </a:rPr>
              <a:t> </a:t>
            </a:r>
            <a:r>
              <a:rPr sz="2400" b="1" spc="120" dirty="0">
                <a:solidFill>
                  <a:schemeClr val="bg1"/>
                </a:solidFill>
                <a:cs typeface="Arial"/>
              </a:rPr>
              <a:t>@</a:t>
            </a:r>
            <a:r>
              <a:rPr sz="2400" b="1" spc="7" dirty="0">
                <a:solidFill>
                  <a:schemeClr val="bg1"/>
                </a:solidFill>
                <a:cs typeface="Arial"/>
              </a:rPr>
              <a:t> </a:t>
            </a:r>
            <a:r>
              <a:rPr sz="2400" b="1" spc="67" dirty="0">
                <a:solidFill>
                  <a:schemeClr val="bg1"/>
                </a:solidFill>
                <a:cs typeface="Arial"/>
              </a:rPr>
              <a:t>3</a:t>
            </a:r>
            <a:r>
              <a:rPr sz="2400" b="1" spc="7" dirty="0">
                <a:solidFill>
                  <a:schemeClr val="bg1"/>
                </a:solidFill>
                <a:cs typeface="Arial"/>
              </a:rPr>
              <a:t> </a:t>
            </a:r>
            <a:r>
              <a:rPr sz="2400" b="1" spc="27" dirty="0">
                <a:solidFill>
                  <a:schemeClr val="bg1"/>
                </a:solidFill>
                <a:cs typeface="Arial"/>
              </a:rPr>
              <a:t>years:</a:t>
            </a:r>
            <a:endParaRPr sz="2400" dirty="0">
              <a:solidFill>
                <a:schemeClr val="bg1"/>
              </a:solidFill>
              <a:cs typeface="Arial"/>
            </a:endParaRPr>
          </a:p>
          <a:p>
            <a:pPr marL="1001165" indent="-285750">
              <a:spcBef>
                <a:spcPts val="1033"/>
              </a:spcBef>
              <a:buFont typeface="Arial" panose="020B0604020202020204" pitchFamily="34" charset="0"/>
              <a:buChar char="•"/>
            </a:pPr>
            <a:r>
              <a:rPr b="1" spc="80" dirty="0">
                <a:solidFill>
                  <a:schemeClr val="bg1"/>
                </a:solidFill>
                <a:cs typeface="Arial"/>
              </a:rPr>
              <a:t>50.23% (95% </a:t>
            </a:r>
            <a:r>
              <a:rPr b="1" spc="100" dirty="0">
                <a:solidFill>
                  <a:schemeClr val="bg1"/>
                </a:solidFill>
                <a:cs typeface="Arial"/>
              </a:rPr>
              <a:t>CI=[48.34%-52.09%]) </a:t>
            </a:r>
            <a:r>
              <a:rPr b="1" spc="113" dirty="0">
                <a:solidFill>
                  <a:schemeClr val="bg1"/>
                </a:solidFill>
                <a:cs typeface="Arial"/>
              </a:rPr>
              <a:t>in</a:t>
            </a:r>
            <a:r>
              <a:rPr b="1" spc="-207" dirty="0">
                <a:solidFill>
                  <a:schemeClr val="bg1"/>
                </a:solidFill>
                <a:cs typeface="Arial"/>
              </a:rPr>
              <a:t> </a:t>
            </a:r>
            <a:r>
              <a:rPr b="1" spc="152" dirty="0">
                <a:solidFill>
                  <a:schemeClr val="bg1"/>
                </a:solidFill>
                <a:cs typeface="Arial"/>
              </a:rPr>
              <a:t>untreated</a:t>
            </a:r>
            <a:endParaRPr dirty="0">
              <a:solidFill>
                <a:schemeClr val="bg1"/>
              </a:solidFill>
              <a:cs typeface="Arial"/>
            </a:endParaRPr>
          </a:p>
          <a:p>
            <a:pPr marL="1001165" indent="-285750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b="1" spc="47" dirty="0">
                <a:solidFill>
                  <a:schemeClr val="bg1"/>
                </a:solidFill>
                <a:cs typeface="Arial"/>
              </a:rPr>
              <a:t>25.5% </a:t>
            </a:r>
            <a:r>
              <a:rPr b="1" spc="80" dirty="0">
                <a:solidFill>
                  <a:schemeClr val="bg1"/>
                </a:solidFill>
                <a:cs typeface="Arial"/>
              </a:rPr>
              <a:t>(95% </a:t>
            </a:r>
            <a:r>
              <a:rPr b="1" spc="27" dirty="0">
                <a:solidFill>
                  <a:schemeClr val="bg1"/>
                </a:solidFill>
                <a:cs typeface="Arial"/>
              </a:rPr>
              <a:t>CI=[19.6%-31.7%]) </a:t>
            </a:r>
            <a:r>
              <a:rPr b="1" spc="113" dirty="0">
                <a:solidFill>
                  <a:schemeClr val="bg1"/>
                </a:solidFill>
                <a:cs typeface="Arial"/>
              </a:rPr>
              <a:t>in</a:t>
            </a:r>
            <a:r>
              <a:rPr b="1" spc="-93" dirty="0">
                <a:solidFill>
                  <a:schemeClr val="bg1"/>
                </a:solidFill>
                <a:cs typeface="Arial"/>
              </a:rPr>
              <a:t> </a:t>
            </a:r>
            <a:r>
              <a:rPr b="1" spc="127" dirty="0">
                <a:solidFill>
                  <a:schemeClr val="bg1"/>
                </a:solidFill>
                <a:cs typeface="Arial"/>
              </a:rPr>
              <a:t>Pirfenidone</a:t>
            </a:r>
            <a:endParaRPr dirty="0">
              <a:solidFill>
                <a:schemeClr val="bg1"/>
              </a:solidFill>
              <a:cs typeface="Arial"/>
            </a:endParaRPr>
          </a:p>
          <a:p>
            <a:pPr marL="1058315" indent="-342900">
              <a:spcBef>
                <a:spcPts val="953"/>
              </a:spcBef>
              <a:buFont typeface="Arial" panose="020B0604020202020204" pitchFamily="34" charset="0"/>
              <a:buChar char="•"/>
            </a:pPr>
            <a:r>
              <a:rPr sz="1867" b="1" spc="-107" dirty="0">
                <a:solidFill>
                  <a:schemeClr val="bg1"/>
                </a:solidFill>
                <a:cs typeface="Arial"/>
              </a:rPr>
              <a:t>31.1% </a:t>
            </a:r>
            <a:r>
              <a:rPr sz="1867" b="1" spc="80" dirty="0">
                <a:solidFill>
                  <a:schemeClr val="bg1"/>
                </a:solidFill>
                <a:cs typeface="Arial"/>
              </a:rPr>
              <a:t>(95% </a:t>
            </a:r>
            <a:r>
              <a:rPr sz="1867" b="1" spc="27" dirty="0">
                <a:solidFill>
                  <a:schemeClr val="bg1"/>
                </a:solidFill>
                <a:cs typeface="Arial"/>
              </a:rPr>
              <a:t>CI=[21.2%-41.6%] </a:t>
            </a:r>
            <a:r>
              <a:rPr sz="1867" b="1" spc="113" dirty="0">
                <a:solidFill>
                  <a:schemeClr val="bg1"/>
                </a:solidFill>
                <a:cs typeface="Arial"/>
              </a:rPr>
              <a:t>in</a:t>
            </a:r>
            <a:r>
              <a:rPr sz="1867" b="1" spc="87" dirty="0">
                <a:solidFill>
                  <a:schemeClr val="bg1"/>
                </a:solidFill>
                <a:cs typeface="Arial"/>
              </a:rPr>
              <a:t> </a:t>
            </a:r>
            <a:r>
              <a:rPr sz="1867" b="1" spc="140" dirty="0">
                <a:solidFill>
                  <a:schemeClr val="bg1"/>
                </a:solidFill>
                <a:cs typeface="Arial"/>
              </a:rPr>
              <a:t>Nintedanib</a:t>
            </a:r>
            <a:endParaRPr sz="1867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10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72D050-074E-3EFB-2FBE-B59028AB8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B6C2-8058-2CBE-2E23-B46B31C3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318489"/>
            <a:ext cx="10030097" cy="1309687"/>
          </a:xfrm>
        </p:spPr>
        <p:txBody>
          <a:bodyPr/>
          <a:lstStyle/>
          <a:p>
            <a:r>
              <a:rPr lang="en-US" dirty="0"/>
              <a:t>ANTI-FIBROTICS : </a:t>
            </a:r>
            <a:r>
              <a:rPr lang="en-US" sz="3600" i="1" dirty="0"/>
              <a:t>Pirfenidone OR Nintedanib : ?</a:t>
            </a:r>
            <a:endParaRPr lang="en-US" i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19B3C6C-6476-9C8F-B14E-5ACFF70846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605782"/>
              </p:ext>
            </p:extLst>
          </p:nvPr>
        </p:nvGraphicFramePr>
        <p:xfrm>
          <a:off x="1071153" y="1642634"/>
          <a:ext cx="10254344" cy="49625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51013">
                  <a:extLst>
                    <a:ext uri="{9D8B030D-6E8A-4147-A177-3AD203B41FA5}">
                      <a16:colId xmlns:a16="http://schemas.microsoft.com/office/drawing/2014/main" val="1504424812"/>
                    </a:ext>
                  </a:extLst>
                </a:gridCol>
                <a:gridCol w="3094892">
                  <a:extLst>
                    <a:ext uri="{9D8B030D-6E8A-4147-A177-3AD203B41FA5}">
                      <a16:colId xmlns:a16="http://schemas.microsoft.com/office/drawing/2014/main" val="2596196606"/>
                    </a:ext>
                  </a:extLst>
                </a:gridCol>
                <a:gridCol w="3208439">
                  <a:extLst>
                    <a:ext uri="{9D8B030D-6E8A-4147-A177-3AD203B41FA5}">
                      <a16:colId xmlns:a16="http://schemas.microsoft.com/office/drawing/2014/main" val="321155514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Pirfenidone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Nintedanib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143800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/>
                        <a:t>Dose Escalation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634319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/>
                        <a:t>Number of Tablets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3 -12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75775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/>
                        <a:t>Adverse Effects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UGI Toxicity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Lowe GI Toxicity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931688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/>
                        <a:t>Low 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72234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/>
                        <a:t>CAD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3148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/>
                        <a:t>Oral Anti-coagulants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21811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/>
                        <a:t>Elective Major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978868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QoL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07925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Prevention of AE / Respiratory Hospitalization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190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610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9E86F4-EA72-5B20-B123-C3D08839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4E96-315D-95DD-6E82-71D9E62C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86" y="257061"/>
            <a:ext cx="11176820" cy="1309687"/>
          </a:xfrm>
        </p:spPr>
        <p:txBody>
          <a:bodyPr/>
          <a:lstStyle/>
          <a:p>
            <a:r>
              <a:rPr lang="en-US" dirty="0"/>
              <a:t>Progressive Pulmonary Fibrosis in Non IPF ILD’s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B5373-B488-F945-92F0-3B38A7C0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57" y="1407617"/>
            <a:ext cx="6153904" cy="3893286"/>
          </a:xfrm>
          <a:prstGeom prst="rect">
            <a:avLst/>
          </a:prstGeom>
          <a:effectLst/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2760F3-2E76-B9A3-0FAE-23A8C8B0EB55}"/>
              </a:ext>
            </a:extLst>
          </p:cNvPr>
          <p:cNvSpPr/>
          <p:nvPr/>
        </p:nvSpPr>
        <p:spPr>
          <a:xfrm>
            <a:off x="663486" y="5486312"/>
            <a:ext cx="10865027" cy="67926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i="1" dirty="0">
                <a:solidFill>
                  <a:schemeClr val="bg1"/>
                </a:solidFill>
              </a:rPr>
              <a:t>18–32% of patients with non-IPF ILDs develop “PPF (despite management)” within 61–80 months from the onset of symptoms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0EE227C-89AC-EEE2-68A8-AA9F782D1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728573"/>
              </p:ext>
            </p:extLst>
          </p:nvPr>
        </p:nvGraphicFramePr>
        <p:xfrm>
          <a:off x="548639" y="2061316"/>
          <a:ext cx="4827817" cy="323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00A036B-0D18-1676-0D61-E516893D02B2}"/>
              </a:ext>
            </a:extLst>
          </p:cNvPr>
          <p:cNvSpPr txBox="1"/>
          <p:nvPr/>
        </p:nvSpPr>
        <p:spPr>
          <a:xfrm>
            <a:off x="5160786" y="6446857"/>
            <a:ext cx="2553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 err="1">
                <a:solidFill>
                  <a:srgbClr val="211E1E"/>
                </a:solidFill>
                <a:effectLst/>
              </a:rPr>
              <a:t>Eur</a:t>
            </a:r>
            <a:r>
              <a:rPr lang="en-IN" sz="1200" dirty="0">
                <a:solidFill>
                  <a:srgbClr val="211E1E"/>
                </a:solidFill>
                <a:effectLst/>
              </a:rPr>
              <a:t> Respir J 2023; 61: 2103187 </a:t>
            </a:r>
            <a:endParaRPr lang="en-IN" sz="1200" dirty="0">
              <a:effectLst/>
            </a:endParaRPr>
          </a:p>
        </p:txBody>
      </p:sp>
      <p:pic>
        <p:nvPicPr>
          <p:cNvPr id="3" name="Picture 2" descr="The Cart Before the Horse: How System ...">
            <a:extLst>
              <a:ext uri="{FF2B5EF4-FFF2-40B4-BE49-F238E27FC236}">
                <a16:creationId xmlns:a16="http://schemas.microsoft.com/office/drawing/2014/main" id="{44BBD55D-0C0E-3257-E1DA-301DFE5DB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b="18735"/>
          <a:stretch/>
        </p:blipFill>
        <p:spPr bwMode="auto">
          <a:xfrm>
            <a:off x="5376456" y="1581442"/>
            <a:ext cx="6663144" cy="378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,394 Shortness Breath Icon Stock Vectors and Vector Art | Shutterstock">
            <a:extLst>
              <a:ext uri="{FF2B5EF4-FFF2-40B4-BE49-F238E27FC236}">
                <a16:creationId xmlns:a16="http://schemas.microsoft.com/office/drawing/2014/main" id="{330A2469-ED90-16CA-5907-4D5B64F13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7" y="2331877"/>
            <a:ext cx="721361" cy="77685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rstitial lung disease line icon ...">
            <a:extLst>
              <a:ext uri="{FF2B5EF4-FFF2-40B4-BE49-F238E27FC236}">
                <a16:creationId xmlns:a16="http://schemas.microsoft.com/office/drawing/2014/main" id="{75A237D6-CCB6-10E5-7DB2-1E5A29FC7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 bwMode="auto">
          <a:xfrm>
            <a:off x="609002" y="4257372"/>
            <a:ext cx="880587" cy="8636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st Icon PNG Images - CleanPNG">
            <a:extLst>
              <a:ext uri="{FF2B5EF4-FFF2-40B4-BE49-F238E27FC236}">
                <a16:creationId xmlns:a16="http://schemas.microsoft.com/office/drawing/2014/main" id="{EBC44264-19B2-F0BF-EE18-8223E509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1" y="3284772"/>
            <a:ext cx="880587" cy="880587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813" y="237236"/>
            <a:ext cx="10972797" cy="1485900"/>
          </a:xfrm>
        </p:spPr>
        <p:txBody>
          <a:bodyPr>
            <a:normAutofit/>
          </a:bodyPr>
          <a:lstStyle/>
          <a:p>
            <a:r>
              <a:rPr lang="en-US" sz="6000" dirty="0"/>
              <a:t>Management of ILD’s : </a:t>
            </a:r>
            <a:r>
              <a:rPr lang="en-US" sz="3200" i="1" dirty="0"/>
              <a:t>Multidimensional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31557" y="2338093"/>
            <a:ext cx="8809308" cy="3030617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The goals of patient care are :</a:t>
            </a:r>
          </a:p>
          <a:p>
            <a:pPr marL="285750" indent="-285750">
              <a:buFont typeface="Arial" charset="0"/>
              <a:buChar char="•"/>
            </a:pPr>
            <a:endParaRPr lang="en-US" sz="1200" i="1" dirty="0">
              <a:solidFill>
                <a:srgbClr val="C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i="1" dirty="0">
                <a:solidFill>
                  <a:srgbClr val="C00000"/>
                </a:solidFill>
              </a:rPr>
              <a:t>Recover Lung damage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i="1" dirty="0">
                <a:solidFill>
                  <a:srgbClr val="C00000"/>
                </a:solidFill>
              </a:rPr>
              <a:t>To stop / slow the progression of the disease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i="1" dirty="0">
                <a:solidFill>
                  <a:srgbClr val="C00000"/>
                </a:solidFill>
              </a:rPr>
              <a:t>Preserve </a:t>
            </a:r>
            <a:r>
              <a:rPr lang="en-US" sz="3200" i="1" dirty="0" err="1">
                <a:solidFill>
                  <a:srgbClr val="C00000"/>
                </a:solidFill>
              </a:rPr>
              <a:t>QoL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i="1" dirty="0">
                <a:solidFill>
                  <a:srgbClr val="C00000"/>
                </a:solidFill>
              </a:rPr>
              <a:t>Improve survival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3" y="1476556"/>
            <a:ext cx="10744200" cy="5144208"/>
          </a:xfrm>
        </p:spPr>
      </p:pic>
      <p:sp>
        <p:nvSpPr>
          <p:cNvPr id="6" name="Hexagon 5"/>
          <p:cNvSpPr/>
          <p:nvPr/>
        </p:nvSpPr>
        <p:spPr>
          <a:xfrm>
            <a:off x="3343607" y="2460975"/>
            <a:ext cx="2108560" cy="1614487"/>
          </a:xfrm>
          <a:prstGeom prst="hexag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Drug  therapy in ILD’s </a:t>
            </a:r>
          </a:p>
        </p:txBody>
      </p:sp>
      <p:sp>
        <p:nvSpPr>
          <p:cNvPr id="7" name="Hexagon 6"/>
          <p:cNvSpPr/>
          <p:nvPr/>
        </p:nvSpPr>
        <p:spPr>
          <a:xfrm>
            <a:off x="5076802" y="3268218"/>
            <a:ext cx="2235348" cy="1614487"/>
          </a:xfrm>
          <a:prstGeom prst="hexagon">
            <a:avLst/>
          </a:prstGeom>
          <a:solidFill>
            <a:srgbClr val="FFC000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Management of ILD’s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C1361-B62E-DB9B-254D-21819C36734C}"/>
              </a:ext>
            </a:extLst>
          </p:cNvPr>
          <p:cNvSpPr txBox="1"/>
          <p:nvPr/>
        </p:nvSpPr>
        <p:spPr>
          <a:xfrm>
            <a:off x="7213674" y="6161885"/>
            <a:ext cx="442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Continuum of Care, sub-optimal outcomes</a:t>
            </a:r>
          </a:p>
        </p:txBody>
      </p:sp>
    </p:spTree>
    <p:extLst>
      <p:ext uri="{BB962C8B-B14F-4D97-AF65-F5344CB8AC3E}">
        <p14:creationId xmlns:p14="http://schemas.microsoft.com/office/powerpoint/2010/main" val="21054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64666-A422-13A6-9F2B-C92E5673F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95073-548F-3071-814E-6FDF243E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880" y="2337174"/>
            <a:ext cx="3630905" cy="2216663"/>
          </a:xfrm>
          <a:solidFill>
            <a:srgbClr val="E97132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Q? </a:t>
            </a:r>
            <a:r>
              <a:rPr lang="en-US" dirty="0">
                <a:solidFill>
                  <a:schemeClr val="bg1"/>
                </a:solidFill>
              </a:rPr>
              <a:t>Antifibrotics : Add or Alone in PF- ILD’s ?</a:t>
            </a:r>
            <a:endParaRPr lang="en-US" sz="2800" kern="1200" cap="all" spc="500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E08902-87CC-FC10-D796-61B300DD9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5892" y="952501"/>
            <a:ext cx="5735782" cy="495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INBUILD showed decrease progression in PF-ILD’s with add on Nintedanib as add on immunosuppression</a:t>
            </a:r>
          </a:p>
          <a:p>
            <a:r>
              <a:rPr lang="en-US" dirty="0"/>
              <a:t>C</a:t>
            </a:r>
            <a:r>
              <a:rPr lang="en-US" dirty="0">
                <a:effectLst/>
              </a:rPr>
              <a:t>linical dilemma :</a:t>
            </a:r>
          </a:p>
          <a:p>
            <a:pPr lvl="1"/>
            <a:r>
              <a:rPr lang="en-US" dirty="0"/>
              <a:t>I</a:t>
            </a:r>
            <a:r>
              <a:rPr lang="en-US" dirty="0">
                <a:effectLst/>
              </a:rPr>
              <a:t>ntensify immunosuppressive</a:t>
            </a:r>
          </a:p>
          <a:p>
            <a:pPr lvl="1"/>
            <a:r>
              <a:rPr lang="en-US" dirty="0">
                <a:effectLst/>
              </a:rPr>
              <a:t>OR introduce antifibrotic</a:t>
            </a:r>
          </a:p>
          <a:p>
            <a:pPr lvl="1"/>
            <a:r>
              <a:rPr lang="en-US" dirty="0"/>
              <a:t>OR</a:t>
            </a:r>
            <a:r>
              <a:rPr lang="en-US" dirty="0">
                <a:effectLst/>
              </a:rPr>
              <a:t> use as combination</a:t>
            </a:r>
          </a:p>
          <a:p>
            <a:r>
              <a:rPr lang="en-US" dirty="0"/>
              <a:t>Recommended 3-6 months on standard therapy before adding antifibrotic 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B858F5-3BAA-4594-5D4B-B238B55EFE62}"/>
              </a:ext>
            </a:extLst>
          </p:cNvPr>
          <p:cNvSpPr/>
          <p:nvPr/>
        </p:nvSpPr>
        <p:spPr>
          <a:xfrm>
            <a:off x="5822731" y="5562600"/>
            <a:ext cx="5735782" cy="80666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800" dirty="0">
                <a:solidFill>
                  <a:schemeClr val="bg1"/>
                </a:solidFill>
              </a:rPr>
              <a:t>Adverse effects need to monitored more closely, especially Infections, Liver/ Kidney toxicity</a:t>
            </a:r>
          </a:p>
        </p:txBody>
      </p:sp>
      <p:pic>
        <p:nvPicPr>
          <p:cNvPr id="1026" name="Picture 2" descr="inBuild: Workflow Automation for ...">
            <a:extLst>
              <a:ext uri="{FF2B5EF4-FFF2-40B4-BE49-F238E27FC236}">
                <a16:creationId xmlns:a16="http://schemas.microsoft.com/office/drawing/2014/main" id="{7DFDB3C9-4F5F-9DBD-76B5-6DB5DDB99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24"/>
          <a:stretch/>
        </p:blipFill>
        <p:spPr bwMode="auto">
          <a:xfrm>
            <a:off x="2052537" y="775074"/>
            <a:ext cx="1810819" cy="1562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Build: Workflow Automation for ...">
            <a:extLst>
              <a:ext uri="{FF2B5EF4-FFF2-40B4-BE49-F238E27FC236}">
                <a16:creationId xmlns:a16="http://schemas.microsoft.com/office/drawing/2014/main" id="{C318F2FC-8851-255A-FFFD-E1ED86700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4"/>
          <a:stretch/>
        </p:blipFill>
        <p:spPr bwMode="auto">
          <a:xfrm>
            <a:off x="1142220" y="4553837"/>
            <a:ext cx="363090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C196B3B-9360-9CE9-89B6-BE0827B836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930506"/>
              </p:ext>
            </p:extLst>
          </p:nvPr>
        </p:nvGraphicFramePr>
        <p:xfrm>
          <a:off x="-2081346" y="2138424"/>
          <a:ext cx="10329365" cy="448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BB7B6C95-0A15-4A1F-E096-B1A6A155AD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351896"/>
              </p:ext>
            </p:extLst>
          </p:nvPr>
        </p:nvGraphicFramePr>
        <p:xfrm>
          <a:off x="5575610" y="2531327"/>
          <a:ext cx="6400800" cy="3685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1EB542A6-AEA4-3314-40A4-63A7F4C5BF14}"/>
              </a:ext>
            </a:extLst>
          </p:cNvPr>
          <p:cNvSpPr/>
          <p:nvPr/>
        </p:nvSpPr>
        <p:spPr>
          <a:xfrm>
            <a:off x="6886780" y="3751429"/>
            <a:ext cx="1473873" cy="1473873"/>
          </a:xfrm>
          <a:prstGeom prst="ellipse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8F44B18-D430-9C21-67D1-D6DD30AC84A1}"/>
              </a:ext>
            </a:extLst>
          </p:cNvPr>
          <p:cNvSpPr/>
          <p:nvPr/>
        </p:nvSpPr>
        <p:spPr>
          <a:xfrm>
            <a:off x="1510033" y="3429000"/>
            <a:ext cx="9534293" cy="126458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In specific PPF such as CTD-ILD and F-HP, the group is generally in favour of immunosuppressants (non-corticosteroid) being continued</a:t>
            </a: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6209E-5F8A-711D-BB7F-3F6EA2CE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061"/>
            <a:ext cx="12192000" cy="1438780"/>
          </a:xfrm>
          <a:gradFill>
            <a:gsLst>
              <a:gs pos="52000">
                <a:schemeClr val="bg2">
                  <a:lumMod val="95000"/>
                  <a:lumOff val="5000"/>
                  <a:alpha val="94535"/>
                </a:schemeClr>
              </a:gs>
              <a:gs pos="0">
                <a:schemeClr val="bg1">
                  <a:lumMod val="95000"/>
                  <a:alpha val="1314"/>
                </a:schemeClr>
              </a:gs>
              <a:gs pos="99000">
                <a:schemeClr val="bg2">
                  <a:lumMod val="9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dirty="0"/>
              <a:t>How Long to Continue OCS &amp; Immunosuppressives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10506-7614-2E01-A5BD-9401A64D90B2}"/>
              </a:ext>
            </a:extLst>
          </p:cNvPr>
          <p:cNvSpPr txBox="1"/>
          <p:nvPr/>
        </p:nvSpPr>
        <p:spPr>
          <a:xfrm>
            <a:off x="3942680" y="6485764"/>
            <a:ext cx="5438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0" i="0" u="none" strike="noStrike" dirty="0">
                <a:effectLst/>
              </a:rPr>
              <a:t>European Respiratory Journal 2023 61: 2103187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30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3" grpId="0">
        <p:bldAsOne/>
      </p:bldGraphic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4411-3917-2EF0-30EA-55BE33FB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"/>
            <a:ext cx="12192001" cy="1670922"/>
          </a:xfrm>
          <a:gradFill>
            <a:gsLst>
              <a:gs pos="52000">
                <a:schemeClr val="bg2">
                  <a:lumMod val="95000"/>
                  <a:lumOff val="5000"/>
                  <a:alpha val="94535"/>
                </a:schemeClr>
              </a:gs>
              <a:gs pos="0">
                <a:schemeClr val="bg1">
                  <a:lumMod val="95000"/>
                  <a:alpha val="1314"/>
                </a:schemeClr>
              </a:gs>
              <a:gs pos="99000">
                <a:schemeClr val="bg2">
                  <a:lumMod val="9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sz="5200" dirty="0"/>
              <a:t>Conclusions: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EBC54D-C6DE-DF07-946C-D848E7816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335216"/>
              </p:ext>
            </p:extLst>
          </p:nvPr>
        </p:nvGraphicFramePr>
        <p:xfrm>
          <a:off x="-3" y="1681734"/>
          <a:ext cx="12192002" cy="5347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Low-dose prednisolone substantially ...">
            <a:extLst>
              <a:ext uri="{FF2B5EF4-FFF2-40B4-BE49-F238E27FC236}">
                <a16:creationId xmlns:a16="http://schemas.microsoft.com/office/drawing/2014/main" id="{950D15B3-3743-2557-7F5D-CBE2E4DA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02" y="1698667"/>
            <a:ext cx="938638" cy="877675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55B92F-14DD-84F6-AE9C-B67B678D7E13}"/>
              </a:ext>
            </a:extLst>
          </p:cNvPr>
          <p:cNvSpPr txBox="1"/>
          <p:nvPr/>
        </p:nvSpPr>
        <p:spPr>
          <a:xfrm>
            <a:off x="7891971" y="201168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MMF</a:t>
            </a:r>
          </a:p>
        </p:txBody>
      </p:sp>
      <p:pic>
        <p:nvPicPr>
          <p:cNvPr id="1030" name="Picture 6" descr="Azathioprine&quot; Sticker for Sale by ...">
            <a:extLst>
              <a:ext uri="{FF2B5EF4-FFF2-40B4-BE49-F238E27FC236}">
                <a16:creationId xmlns:a16="http://schemas.microsoft.com/office/drawing/2014/main" id="{08BE0C26-DCFD-6196-D901-18A7F141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732" y="1732658"/>
            <a:ext cx="791255" cy="782198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ug Stickers - Free medical Stickers">
            <a:extLst>
              <a:ext uri="{FF2B5EF4-FFF2-40B4-BE49-F238E27FC236}">
                <a16:creationId xmlns:a16="http://schemas.microsoft.com/office/drawing/2014/main" id="{94ED3BCE-9B8C-C9CE-2B3F-2B38EA06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53" y="1684319"/>
            <a:ext cx="892023" cy="892023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yclophosphamide: Over 60 Royalty-Free ...">
            <a:extLst>
              <a:ext uri="{FF2B5EF4-FFF2-40B4-BE49-F238E27FC236}">
                <a16:creationId xmlns:a16="http://schemas.microsoft.com/office/drawing/2014/main" id="{AFEEE22D-9221-A298-E6D6-1ECE48A47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 bwMode="auto">
          <a:xfrm>
            <a:off x="3443360" y="4595417"/>
            <a:ext cx="776947" cy="724301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nyl Sticker Decal ...">
            <a:extLst>
              <a:ext uri="{FF2B5EF4-FFF2-40B4-BE49-F238E27FC236}">
                <a16:creationId xmlns:a16="http://schemas.microsoft.com/office/drawing/2014/main" id="{2C8032DA-5E5F-03B6-5F81-075B67E1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75" y="4507962"/>
            <a:ext cx="877675" cy="877675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35 Pirfenidone Royalty-Free Images ...">
            <a:extLst>
              <a:ext uri="{FF2B5EF4-FFF2-40B4-BE49-F238E27FC236}">
                <a16:creationId xmlns:a16="http://schemas.microsoft.com/office/drawing/2014/main" id="{901A3D2B-8D56-2BF5-3960-7C12B9A50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9"/>
          <a:stretch/>
        </p:blipFill>
        <p:spPr bwMode="auto">
          <a:xfrm>
            <a:off x="7807798" y="4580014"/>
            <a:ext cx="791255" cy="782197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mbination Drug: Over 6,295 Royalty ...">
            <a:extLst>
              <a:ext uri="{FF2B5EF4-FFF2-40B4-BE49-F238E27FC236}">
                <a16:creationId xmlns:a16="http://schemas.microsoft.com/office/drawing/2014/main" id="{72BA114A-02F5-D9FE-6555-AF9FEF9AC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34" y="4477021"/>
            <a:ext cx="902475" cy="902475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ycophenolate mofetil hi-res stock ...">
            <a:extLst>
              <a:ext uri="{FF2B5EF4-FFF2-40B4-BE49-F238E27FC236}">
                <a16:creationId xmlns:a16="http://schemas.microsoft.com/office/drawing/2014/main" id="{BB504560-893F-A274-A84E-C863F5FE8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7"/>
          <a:stretch/>
        </p:blipFill>
        <p:spPr bwMode="auto">
          <a:xfrm>
            <a:off x="7728863" y="1670923"/>
            <a:ext cx="949664" cy="877675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nterstitial lung disease glyph icon ...">
            <a:extLst>
              <a:ext uri="{FF2B5EF4-FFF2-40B4-BE49-F238E27FC236}">
                <a16:creationId xmlns:a16="http://schemas.microsoft.com/office/drawing/2014/main" id="{8D3B9892-49CC-75FF-38A7-01BFAC7F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367" y="1698668"/>
            <a:ext cx="877161" cy="863998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ituximab antibody complex, molecular ...">
            <a:extLst>
              <a:ext uri="{FF2B5EF4-FFF2-40B4-BE49-F238E27FC236}">
                <a16:creationId xmlns:a16="http://schemas.microsoft.com/office/drawing/2014/main" id="{9485A1BE-6B6F-1037-8C0B-3E0320E5F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58" y="4501469"/>
            <a:ext cx="877675" cy="877675"/>
          </a:xfrm>
          <a:prstGeom prst="ellipse">
            <a:avLst/>
          </a:prstGeom>
          <a:ln w="381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AF6DDF-34F1-8FD5-88E1-2DCC0D1A355A}"/>
              </a:ext>
            </a:extLst>
          </p:cNvPr>
          <p:cNvSpPr txBox="1">
            <a:spLocks/>
          </p:cNvSpPr>
          <p:nvPr/>
        </p:nvSpPr>
        <p:spPr>
          <a:xfrm>
            <a:off x="1099037" y="2604934"/>
            <a:ext cx="3768383" cy="16481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kern="1200" dirty="0"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42438-B8C0-26F8-AE86-828B6E5E7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618" y="-49480"/>
            <a:ext cx="4835236" cy="69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7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052F3-B360-BB1A-1BA7-F08D988C2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0EEF-64BD-DA58-226C-1DDEDC32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2" y="155230"/>
            <a:ext cx="11113670" cy="130220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Response to Treatment in ILD : </a:t>
            </a:r>
            <a:r>
              <a:rPr lang="en-US" sz="3600" i="1" dirty="0"/>
              <a:t>Complex &amp; Variable ? </a:t>
            </a:r>
            <a:r>
              <a:rPr lang="en-US" sz="4000" dirty="0"/>
              <a:t>                                        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2520D0-6083-743D-689A-EB052A15E0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2016511" y="188732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Observable icons for free download ...">
            <a:extLst>
              <a:ext uri="{FF2B5EF4-FFF2-40B4-BE49-F238E27FC236}">
                <a16:creationId xmlns:a16="http://schemas.microsoft.com/office/drawing/2014/main" id="{45A7D4B2-1AF4-E7DE-4124-E80AB9F6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0" y="2979428"/>
            <a:ext cx="2167131" cy="2167131"/>
          </a:xfrm>
          <a:prstGeom prst="ellipse">
            <a:avLst/>
          </a:prstGeom>
          <a:ln w="190500" cap="rnd">
            <a:solidFill>
              <a:schemeClr val="accent2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15D3FAD-4EEE-D76B-1BAF-A3FF39254A95}"/>
              </a:ext>
            </a:extLst>
          </p:cNvPr>
          <p:cNvGraphicFramePr>
            <a:graphicFrameLocks/>
          </p:cNvGraphicFramePr>
          <p:nvPr/>
        </p:nvGraphicFramePr>
        <p:xfrm>
          <a:off x="4551092" y="2793652"/>
          <a:ext cx="4012580" cy="2352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833B9CB5-2D0B-8AF5-292E-1FA5FA541161}"/>
              </a:ext>
            </a:extLst>
          </p:cNvPr>
          <p:cNvGraphicFramePr>
            <a:graphicFrameLocks/>
          </p:cNvGraphicFramePr>
          <p:nvPr/>
        </p:nvGraphicFramePr>
        <p:xfrm>
          <a:off x="7220615" y="1782518"/>
          <a:ext cx="5268566" cy="3915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8FF336E-9182-7E4C-94D7-81E94A1EB910}"/>
              </a:ext>
            </a:extLst>
          </p:cNvPr>
          <p:cNvSpPr txBox="1"/>
          <p:nvPr/>
        </p:nvSpPr>
        <p:spPr>
          <a:xfrm>
            <a:off x="8700713" y="5847631"/>
            <a:ext cx="2309312" cy="783193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Guidelines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Algorithms ?</a:t>
            </a: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53C150B6-E5BD-7DFB-8DAE-8397C3D10B9F}"/>
              </a:ext>
            </a:extLst>
          </p:cNvPr>
          <p:cNvSpPr/>
          <p:nvPr/>
        </p:nvSpPr>
        <p:spPr>
          <a:xfrm>
            <a:off x="7926990" y="4557889"/>
            <a:ext cx="773723" cy="926251"/>
          </a:xfrm>
          <a:prstGeom prst="chevron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C2A95-0D58-2AC6-3086-75462F2C4F2D}"/>
              </a:ext>
            </a:extLst>
          </p:cNvPr>
          <p:cNvSpPr txBox="1"/>
          <p:nvPr/>
        </p:nvSpPr>
        <p:spPr>
          <a:xfrm>
            <a:off x="4018559" y="6476936"/>
            <a:ext cx="3803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0" i="0" u="none" strike="noStrike" dirty="0">
                <a:solidFill>
                  <a:srgbClr val="212121"/>
                </a:solidFill>
                <a:effectLst/>
              </a:rPr>
              <a:t>Med J Aust. 2022 Apr 18;216(7):331-333.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800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A26DF-5D1E-3151-1639-BA13AAA7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41" y="393260"/>
            <a:ext cx="11513429" cy="1325563"/>
          </a:xfrm>
        </p:spPr>
        <p:txBody>
          <a:bodyPr/>
          <a:lstStyle/>
          <a:p>
            <a:r>
              <a:rPr lang="en-US" dirty="0"/>
              <a:t>Immunosuppressives in ILD’s : </a:t>
            </a:r>
            <a:r>
              <a:rPr lang="en-US" sz="3200" i="1" dirty="0"/>
              <a:t>Mainstay in Non IPF ILD’s </a:t>
            </a:r>
            <a:endParaRPr lang="en-US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33E04B-91F5-DD8E-49C3-029B8D3A7C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14389" y="1825625"/>
          <a:ext cx="919973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1F83DB-2D8C-B1ED-FC3D-8C34F6D1076A}"/>
              </a:ext>
            </a:extLst>
          </p:cNvPr>
          <p:cNvSpPr txBox="1"/>
          <p:nvPr/>
        </p:nvSpPr>
        <p:spPr>
          <a:xfrm>
            <a:off x="430041" y="5514324"/>
            <a:ext cx="4270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Which &amp; When 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BAA9D-3592-920A-4FBB-B2CFA29B9026}"/>
              </a:ext>
            </a:extLst>
          </p:cNvPr>
          <p:cNvSpPr txBox="1"/>
          <p:nvPr/>
        </p:nvSpPr>
        <p:spPr>
          <a:xfrm>
            <a:off x="7024254" y="4758616"/>
            <a:ext cx="684803" cy="369332"/>
          </a:xfrm>
          <a:prstGeom prst="rect">
            <a:avLst/>
          </a:prstGeom>
          <a:solidFill>
            <a:srgbClr val="00B050">
              <a:alpha val="3821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MMF</a:t>
            </a:r>
          </a:p>
        </p:txBody>
      </p:sp>
    </p:spTree>
    <p:extLst>
      <p:ext uri="{BB962C8B-B14F-4D97-AF65-F5344CB8AC3E}">
        <p14:creationId xmlns:p14="http://schemas.microsoft.com/office/powerpoint/2010/main" val="113250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666C1-D757-E31A-A9C6-EC61A84B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61" y="368484"/>
            <a:ext cx="11026831" cy="1325563"/>
          </a:xfrm>
          <a:gradFill>
            <a:gsLst>
              <a:gs pos="52000">
                <a:schemeClr val="bg2">
                  <a:lumMod val="95000"/>
                  <a:lumOff val="5000"/>
                  <a:alpha val="94535"/>
                </a:schemeClr>
              </a:gs>
              <a:gs pos="0">
                <a:schemeClr val="bg1">
                  <a:lumMod val="95000"/>
                  <a:alpha val="1314"/>
                </a:schemeClr>
              </a:gs>
              <a:gs pos="99000">
                <a:schemeClr val="bg2">
                  <a:lumMod val="9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dirty="0"/>
              <a:t>Corticosteroids : </a:t>
            </a:r>
            <a:r>
              <a:rPr lang="en-US" sz="4000" i="1" dirty="0"/>
              <a:t>Upfront Anti-inflammatory Drug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55C85-2053-1E46-4D5B-B09D2613E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9" y="1810325"/>
            <a:ext cx="11779001" cy="2997201"/>
          </a:xfrm>
          <a:prstGeom prst="roundRect">
            <a:avLst>
              <a:gd name="adj" fmla="val 16667"/>
            </a:avLst>
          </a:prstGeom>
          <a:gradFill>
            <a:gsLst>
              <a:gs pos="52000">
                <a:schemeClr val="bg2">
                  <a:lumMod val="95000"/>
                  <a:lumOff val="5000"/>
                  <a:alpha val="94535"/>
                </a:schemeClr>
              </a:gs>
              <a:gs pos="0">
                <a:schemeClr val="bg1">
                  <a:lumMod val="95000"/>
                  <a:alpha val="1314"/>
                </a:schemeClr>
              </a:gs>
              <a:gs pos="99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nip Same-side Corner of Rectangle 4">
            <a:extLst>
              <a:ext uri="{FF2B5EF4-FFF2-40B4-BE49-F238E27FC236}">
                <a16:creationId xmlns:a16="http://schemas.microsoft.com/office/drawing/2014/main" id="{9A646415-4F78-3E99-B045-B765E02C45C7}"/>
              </a:ext>
            </a:extLst>
          </p:cNvPr>
          <p:cNvSpPr/>
          <p:nvPr/>
        </p:nvSpPr>
        <p:spPr>
          <a:xfrm>
            <a:off x="206499" y="5170721"/>
            <a:ext cx="11779001" cy="1565564"/>
          </a:xfrm>
          <a:prstGeom prst="snip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High-quality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Good Response : Non-Fibrotic HP, OP &amp; NSIP – CTD, Sarcoidosis, Eosinophilic Pneumonia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Partial Response : Fibrotic HP and CTD-ILD’s ( Except </a:t>
            </a:r>
            <a:r>
              <a:rPr lang="en-US" sz="2400" dirty="0" err="1">
                <a:solidFill>
                  <a:schemeClr val="bg1"/>
                </a:solidFill>
              </a:rPr>
              <a:t>SSc</a:t>
            </a:r>
            <a:r>
              <a:rPr lang="en-US" sz="2400" dirty="0">
                <a:solidFill>
                  <a:schemeClr val="bg1"/>
                </a:solidFill>
              </a:rPr>
              <a:t>-ILD ), </a:t>
            </a:r>
            <a:r>
              <a:rPr lang="en-US" sz="2400" dirty="0" err="1">
                <a:solidFill>
                  <a:schemeClr val="bg1"/>
                </a:solidFill>
              </a:rPr>
              <a:t>iNSIP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57F70-C05A-5449-DA14-7FAC650DE3E0}"/>
              </a:ext>
            </a:extLst>
          </p:cNvPr>
          <p:cNvSpPr txBox="1"/>
          <p:nvPr/>
        </p:nvSpPr>
        <p:spPr>
          <a:xfrm>
            <a:off x="4890655" y="4862944"/>
            <a:ext cx="3338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 err="1">
                <a:effectLst/>
              </a:rPr>
              <a:t>Ther</a:t>
            </a:r>
            <a:r>
              <a:rPr lang="en-IN" sz="1400" i="1" dirty="0">
                <a:effectLst/>
              </a:rPr>
              <a:t> Adv Respir Dis </a:t>
            </a:r>
            <a:r>
              <a:rPr lang="en-IN" sz="1400" dirty="0">
                <a:effectLst/>
              </a:rPr>
              <a:t>2022, Vol. 16: 1–16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51716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BB9E-9500-CF10-39EB-2BE540A5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&amp; Duration of Oral Steroids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092E-7516-5369-BA76-E7A602B8E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8" y="1832180"/>
            <a:ext cx="5243945" cy="4457784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HP : 20-40 mg/day and taper to 10 mg/day</a:t>
            </a:r>
          </a:p>
          <a:p>
            <a:r>
              <a:rPr lang="en-US" sz="2800" dirty="0"/>
              <a:t>Sarcoidosis : 20-40 mg/day tapered to 10 mg/day in 3 months and maintain  for ~1-2 years</a:t>
            </a:r>
          </a:p>
          <a:p>
            <a:r>
              <a:rPr lang="en-US" sz="2800" dirty="0" err="1"/>
              <a:t>iNSIP</a:t>
            </a:r>
            <a:r>
              <a:rPr lang="en-US" sz="2800" dirty="0"/>
              <a:t> : 0.5 mg /kg/day taper 10 mg/day in 6 months and continue as per response</a:t>
            </a:r>
          </a:p>
          <a:p>
            <a:r>
              <a:rPr lang="en-US" sz="2800" dirty="0"/>
              <a:t>CTD ILD’s ( Except </a:t>
            </a:r>
            <a:r>
              <a:rPr lang="en-US" sz="2800" dirty="0" err="1"/>
              <a:t>SSc</a:t>
            </a:r>
            <a:r>
              <a:rPr lang="en-US" sz="2800" dirty="0"/>
              <a:t> ) : Minimum in RA-ILD (10mg/day) &amp; maximum in IM-ILD (80mg/day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E5EEE-0B9B-97B2-D377-D361DEFD22A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44833" y="1956871"/>
            <a:ext cx="6553200" cy="25781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7A037-1A7E-DFCF-7CC6-2FED92B6C7DA}"/>
              </a:ext>
            </a:extLst>
          </p:cNvPr>
          <p:cNvSpPr txBox="1"/>
          <p:nvPr/>
        </p:nvSpPr>
        <p:spPr>
          <a:xfrm>
            <a:off x="7157259" y="6439196"/>
            <a:ext cx="3988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u="none" strike="noStrike" dirty="0" err="1">
                <a:effectLst/>
                <a:latin typeface="g_d0_f1"/>
              </a:rPr>
              <a:t>Pitre</a:t>
            </a:r>
            <a:r>
              <a:rPr lang="en-IN" b="0" i="0" u="none" strike="noStrike" dirty="0">
                <a:effectLst/>
                <a:latin typeface="g_d0_f1"/>
              </a:rPr>
              <a:t> T, </a:t>
            </a:r>
            <a:r>
              <a:rPr lang="en-IN" b="0" i="0" u="none" strike="noStrike" dirty="0">
                <a:effectLst/>
                <a:latin typeface="g_d0_f3"/>
              </a:rPr>
              <a:t>et al</a:t>
            </a:r>
            <a:r>
              <a:rPr lang="en-IN" b="0" i="0" u="none" strike="noStrike" dirty="0">
                <a:effectLst/>
                <a:latin typeface="g_d0_f2"/>
              </a:rPr>
              <a:t>. </a:t>
            </a:r>
            <a:r>
              <a:rPr lang="en-IN" b="0" i="0" u="none" strike="noStrike" dirty="0">
                <a:effectLst/>
                <a:latin typeface="g_d0_f3"/>
              </a:rPr>
              <a:t>BMJ Open Respir Res </a:t>
            </a:r>
            <a:r>
              <a:rPr lang="en-IN" b="0" i="0" u="none" strike="noStrike" dirty="0">
                <a:effectLst/>
                <a:latin typeface="g_d0_f2"/>
              </a:rPr>
              <a:t>2023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0D321-6A5E-FA65-7791-A8D113249504}"/>
              </a:ext>
            </a:extLst>
          </p:cNvPr>
          <p:cNvSpPr txBox="1"/>
          <p:nvPr/>
        </p:nvSpPr>
        <p:spPr>
          <a:xfrm>
            <a:off x="5784273" y="4823072"/>
            <a:ext cx="6096000" cy="13280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effectLst/>
              </a:rPr>
              <a:t>Corticosteroids may improve lung function in patients with non-IPF f-ILD, but impact on mortality is uncertain </a:t>
            </a:r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7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CDB0-FC2B-FDDB-E692-C697B7F2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34" y="365125"/>
            <a:ext cx="11607332" cy="1325563"/>
          </a:xfrm>
          <a:gradFill>
            <a:gsLst>
              <a:gs pos="52000">
                <a:schemeClr val="bg2">
                  <a:lumMod val="95000"/>
                  <a:lumOff val="5000"/>
                  <a:alpha val="94535"/>
                </a:schemeClr>
              </a:gs>
              <a:gs pos="0">
                <a:schemeClr val="bg1">
                  <a:lumMod val="95000"/>
                  <a:alpha val="1314"/>
                </a:schemeClr>
              </a:gs>
              <a:gs pos="99000">
                <a:schemeClr val="bg2">
                  <a:lumMod val="9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dirty="0"/>
              <a:t>Immunosuppressives in F-ILD’s : </a:t>
            </a:r>
            <a:r>
              <a:rPr lang="en-US" sz="4400" i="1" dirty="0"/>
              <a:t>1</a:t>
            </a:r>
            <a:r>
              <a:rPr lang="en-US" sz="4400" i="1" baseline="30000" dirty="0"/>
              <a:t>st</a:t>
            </a:r>
            <a:r>
              <a:rPr lang="en-US" sz="4400" i="1" dirty="0"/>
              <a:t>&amp; 2</a:t>
            </a:r>
            <a:r>
              <a:rPr lang="en-US" sz="4400" i="1" baseline="30000" dirty="0"/>
              <a:t>nd</a:t>
            </a:r>
            <a:r>
              <a:rPr lang="en-US" sz="4400" i="1" dirty="0"/>
              <a:t> Line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19D24-3383-BB36-7FA7-2B4C7614C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3016251"/>
            <a:ext cx="2930900" cy="240087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Steroids are ‘Not Recommended for Prolonged Use’ due its side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B5C30-5EFD-A1B7-382D-D4FDFDDD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55" y="1649123"/>
            <a:ext cx="8802511" cy="4833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1AB55-CB52-EBDA-7C39-33D5D18020E1}"/>
              </a:ext>
            </a:extLst>
          </p:cNvPr>
          <p:cNvSpPr txBox="1"/>
          <p:nvPr/>
        </p:nvSpPr>
        <p:spPr>
          <a:xfrm>
            <a:off x="5828937" y="6510702"/>
            <a:ext cx="3338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 err="1">
                <a:effectLst/>
              </a:rPr>
              <a:t>Ther</a:t>
            </a:r>
            <a:r>
              <a:rPr lang="en-IN" sz="1400" i="1" dirty="0">
                <a:effectLst/>
              </a:rPr>
              <a:t> Adv Respir Dis </a:t>
            </a:r>
            <a:r>
              <a:rPr lang="en-IN" sz="1400" dirty="0">
                <a:effectLst/>
              </a:rPr>
              <a:t>2022, Vol. 16: 1–16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62730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9F291-0635-DE76-6457-E80E2EC4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93988"/>
            <a:ext cx="3948953" cy="3791573"/>
          </a:xfrm>
        </p:spPr>
        <p:txBody>
          <a:bodyPr anchor="ctr">
            <a:normAutofit/>
          </a:bodyPr>
          <a:lstStyle/>
          <a:p>
            <a:r>
              <a:rPr lang="en-US" sz="4400" dirty="0"/>
              <a:t>Mycophenolate Mofetil : MMF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B8398E6-7795-E76B-9D56-BAB6796039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705812"/>
              </p:ext>
            </p:extLst>
          </p:nvPr>
        </p:nvGraphicFramePr>
        <p:xfrm>
          <a:off x="5042848" y="238836"/>
          <a:ext cx="6836956" cy="6112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512F27B-C89D-0BC2-66D9-3A6FAC489981}"/>
              </a:ext>
            </a:extLst>
          </p:cNvPr>
          <p:cNvSpPr txBox="1"/>
          <p:nvPr/>
        </p:nvSpPr>
        <p:spPr>
          <a:xfrm>
            <a:off x="825420" y="5724316"/>
            <a:ext cx="3948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i="1" dirty="0"/>
              <a:t>Sarcoidosis : Negative Study</a:t>
            </a:r>
          </a:p>
        </p:txBody>
      </p:sp>
      <p:sp>
        <p:nvSpPr>
          <p:cNvPr id="8" name="Bevel 7">
            <a:extLst>
              <a:ext uri="{FF2B5EF4-FFF2-40B4-BE49-F238E27FC236}">
                <a16:creationId xmlns:a16="http://schemas.microsoft.com/office/drawing/2014/main" id="{892FEF9F-E8BC-DF92-25DC-3FBABAAD6126}"/>
              </a:ext>
            </a:extLst>
          </p:cNvPr>
          <p:cNvSpPr/>
          <p:nvPr/>
        </p:nvSpPr>
        <p:spPr>
          <a:xfrm>
            <a:off x="958467" y="3767768"/>
            <a:ext cx="3547432" cy="1469250"/>
          </a:xfrm>
          <a:prstGeom prst="bevel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line to reduce Steroids &amp; Stabilize  FVC &amp; DLco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97B8C3-F5E7-B2D5-049B-6C2C92AB3F5F}"/>
              </a:ext>
            </a:extLst>
          </p:cNvPr>
          <p:cNvSpPr txBox="1"/>
          <p:nvPr/>
        </p:nvSpPr>
        <p:spPr>
          <a:xfrm>
            <a:off x="5828937" y="6510702"/>
            <a:ext cx="3338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 err="1">
                <a:effectLst/>
              </a:rPr>
              <a:t>Ther</a:t>
            </a:r>
            <a:r>
              <a:rPr lang="en-IN" sz="1400" i="1" dirty="0">
                <a:effectLst/>
              </a:rPr>
              <a:t> Adv Respir Dis </a:t>
            </a:r>
            <a:r>
              <a:rPr lang="en-IN" sz="1400" dirty="0">
                <a:effectLst/>
              </a:rPr>
              <a:t>2022, Vol. 16: 1–16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946178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bg2">
                <a:lumMod val="95000"/>
                <a:lumOff val="5000"/>
                <a:alpha val="94535"/>
              </a:schemeClr>
            </a:gs>
            <a:gs pos="0">
              <a:schemeClr val="bg1">
                <a:lumMod val="95000"/>
                <a:alpha val="1314"/>
              </a:schemeClr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E492-0168-7CC3-37A5-993BACEA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93988"/>
            <a:ext cx="3948953" cy="4122079"/>
          </a:xfrm>
        </p:spPr>
        <p:txBody>
          <a:bodyPr anchor="ctr">
            <a:normAutofit/>
          </a:bodyPr>
          <a:lstStyle/>
          <a:p>
            <a:r>
              <a:rPr lang="en-US" sz="4400" dirty="0"/>
              <a:t>Azathioprine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19FC49-0A2C-EFD3-CDC5-94BFF1390F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752908"/>
              </p:ext>
            </p:extLst>
          </p:nvPr>
        </p:nvGraphicFramePr>
        <p:xfrm>
          <a:off x="5042848" y="238836"/>
          <a:ext cx="6836956" cy="6112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Bevel 3">
            <a:extLst>
              <a:ext uri="{FF2B5EF4-FFF2-40B4-BE49-F238E27FC236}">
                <a16:creationId xmlns:a16="http://schemas.microsoft.com/office/drawing/2014/main" id="{B506AC20-74E0-5664-7DE7-7975E6AD43BD}"/>
              </a:ext>
            </a:extLst>
          </p:cNvPr>
          <p:cNvSpPr/>
          <p:nvPr/>
        </p:nvSpPr>
        <p:spPr>
          <a:xfrm>
            <a:off x="958467" y="3767769"/>
            <a:ext cx="3547432" cy="1552376"/>
          </a:xfrm>
          <a:prstGeom prst="bevel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n-US" sz="2400" baseline="30000" dirty="0">
                <a:solidFill>
                  <a:schemeClr val="bg1"/>
                </a:solidFill>
              </a:rPr>
              <a:t>nd</a:t>
            </a:r>
            <a:r>
              <a:rPr lang="en-US" sz="2400" dirty="0">
                <a:solidFill>
                  <a:schemeClr val="bg1"/>
                </a:solidFill>
              </a:rPr>
              <a:t> line agent to reduce Steroids in CTD / FHP  ILD’s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3168B-CDEF-007D-B4A1-79DBC008BC1C}"/>
              </a:ext>
            </a:extLst>
          </p:cNvPr>
          <p:cNvSpPr txBox="1"/>
          <p:nvPr/>
        </p:nvSpPr>
        <p:spPr>
          <a:xfrm>
            <a:off x="5828937" y="6510702"/>
            <a:ext cx="3338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 err="1">
                <a:effectLst/>
              </a:rPr>
              <a:t>Ther</a:t>
            </a:r>
            <a:r>
              <a:rPr lang="en-IN" sz="1400" i="1" dirty="0">
                <a:effectLst/>
              </a:rPr>
              <a:t> Adv Respir Dis </a:t>
            </a:r>
            <a:r>
              <a:rPr lang="en-IN" sz="1400" dirty="0">
                <a:effectLst/>
              </a:rPr>
              <a:t>2022, Vol. 16: 1–16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740645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20517</TotalTime>
  <Words>1409</Words>
  <Application>Microsoft Macintosh PowerPoint</Application>
  <PresentationFormat>Widescreen</PresentationFormat>
  <Paragraphs>236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g_d0_f1</vt:lpstr>
      <vt:lpstr>g_d0_f2</vt:lpstr>
      <vt:lpstr>g_d0_f3</vt:lpstr>
      <vt:lpstr>PlantinStd</vt:lpstr>
      <vt:lpstr>Office Theme</vt:lpstr>
      <vt:lpstr>Deepak Talwar </vt:lpstr>
      <vt:lpstr>Management of ILD’s : Multidimensional</vt:lpstr>
      <vt:lpstr>Response to Treatment in ILD : Complex &amp; Variable ?                                           </vt:lpstr>
      <vt:lpstr>Immunosuppressives in ILD’s : Mainstay in Non IPF ILD’s </vt:lpstr>
      <vt:lpstr>Corticosteroids : Upfront Anti-inflammatory Drug</vt:lpstr>
      <vt:lpstr>Dose &amp; Duration of Oral Steroids :</vt:lpstr>
      <vt:lpstr>Immunosuppressives in F-ILD’s : 1st&amp; 2nd Line</vt:lpstr>
      <vt:lpstr>Mycophenolate Mofetil : MMF</vt:lpstr>
      <vt:lpstr>Azathioprine</vt:lpstr>
      <vt:lpstr>Methotrexate</vt:lpstr>
      <vt:lpstr>Cyclophosphamide &amp; Rituximab: 3rd Line Therapy</vt:lpstr>
      <vt:lpstr>Choice of Immunosuppressives in F-ILD’s</vt:lpstr>
      <vt:lpstr>PowerPoint Presentation</vt:lpstr>
      <vt:lpstr>Both Antifibrotics Reduce Decline in FVC</vt:lpstr>
      <vt:lpstr>Reducing Risk of IPF-AE : Both Antifibrotics Work!</vt:lpstr>
      <vt:lpstr>QoL in IPF ?</vt:lpstr>
      <vt:lpstr>Headlines …  Anti Fibrotics in IPF Improve Survival !</vt:lpstr>
      <vt:lpstr>ANTI-FIBROTICS : Pirfenidone OR Nintedanib : ?</vt:lpstr>
      <vt:lpstr>Progressive Pulmonary Fibrosis in Non IPF ILD’s </vt:lpstr>
      <vt:lpstr>Q? Antifibrotics : Add or Alone in PF- ILD’s ?</vt:lpstr>
      <vt:lpstr>How Long to Continue OCS &amp; Immunosuppressives </vt:lpstr>
      <vt:lpstr>Conclusions: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Deepak Talwar</dc:creator>
  <cp:lastModifiedBy>Deepak Talwar</cp:lastModifiedBy>
  <cp:revision>46</cp:revision>
  <dcterms:created xsi:type="dcterms:W3CDTF">2024-11-17T03:53:29Z</dcterms:created>
  <dcterms:modified xsi:type="dcterms:W3CDTF">2025-04-21T10:48:00Z</dcterms:modified>
</cp:coreProperties>
</file>