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8" r:id="rId3"/>
    <p:sldId id="257" r:id="rId4"/>
    <p:sldId id="262" r:id="rId5"/>
    <p:sldId id="263" r:id="rId6"/>
    <p:sldId id="265" r:id="rId7"/>
    <p:sldId id="478" r:id="rId8"/>
    <p:sldId id="471" r:id="rId9"/>
    <p:sldId id="470" r:id="rId10"/>
    <p:sldId id="473" r:id="rId11"/>
    <p:sldId id="474" r:id="rId12"/>
    <p:sldId id="476" r:id="rId13"/>
    <p:sldId id="481" r:id="rId14"/>
    <p:sldId id="475" r:id="rId15"/>
    <p:sldId id="480" r:id="rId16"/>
    <p:sldId id="483" r:id="rId17"/>
    <p:sldId id="469" r:id="rId18"/>
    <p:sldId id="487" r:id="rId19"/>
    <p:sldId id="482" r:id="rId20"/>
    <p:sldId id="468" r:id="rId21"/>
    <p:sldId id="488" r:id="rId22"/>
    <p:sldId id="2147471819" r:id="rId23"/>
    <p:sldId id="21474718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853"/>
    <a:srgbClr val="F1D8A3"/>
    <a:srgbClr val="A37B10"/>
    <a:srgbClr val="D7A200"/>
    <a:srgbClr val="F0DDC6"/>
    <a:srgbClr val="D7A2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49"/>
    <p:restoredTop sz="94702"/>
  </p:normalViewPr>
  <p:slideViewPr>
    <p:cSldViewPr snapToGrid="0">
      <p:cViewPr varScale="1">
        <p:scale>
          <a:sx n="59" d="100"/>
          <a:sy n="59" d="100"/>
        </p:scale>
        <p:origin x="76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ata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jpeg"/><Relationship Id="rId5" Type="http://schemas.openxmlformats.org/officeDocument/2006/relationships/image" Target="../media/image58.jpg"/><Relationship Id="rId4" Type="http://schemas.openxmlformats.org/officeDocument/2006/relationships/image" Target="../media/image57.png"/></Relationships>
</file>

<file path=ppt/diagrams/_rels/data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60.png"/></Relationships>
</file>

<file path=ppt/diagrams/_rels/data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jpg"/><Relationship Id="rId1" Type="http://schemas.openxmlformats.org/officeDocument/2006/relationships/image" Target="../media/image61.jpeg"/><Relationship Id="rId5" Type="http://schemas.openxmlformats.org/officeDocument/2006/relationships/image" Target="../media/image58.jpg"/><Relationship Id="rId4" Type="http://schemas.openxmlformats.org/officeDocument/2006/relationships/image" Target="../media/image63.jpeg"/></Relationships>
</file>

<file path=ppt/diagrams/_rels/data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png"/><Relationship Id="rId4" Type="http://schemas.openxmlformats.org/officeDocument/2006/relationships/image" Target="../media/image31.png"/></Relationships>
</file>

<file path=ppt/diagrams/_rels/drawing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jpeg"/><Relationship Id="rId5" Type="http://schemas.openxmlformats.org/officeDocument/2006/relationships/image" Target="../media/image58.jpg"/><Relationship Id="rId4" Type="http://schemas.openxmlformats.org/officeDocument/2006/relationships/image" Target="../media/image57.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9.png"/><Relationship Id="rId5" Type="http://schemas.openxmlformats.org/officeDocument/2006/relationships/image" Target="../media/image58.jpg"/><Relationship Id="rId4" Type="http://schemas.openxmlformats.org/officeDocument/2006/relationships/image" Target="../media/image60.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jpg"/><Relationship Id="rId1" Type="http://schemas.openxmlformats.org/officeDocument/2006/relationships/image" Target="../media/image61.jpeg"/><Relationship Id="rId5" Type="http://schemas.openxmlformats.org/officeDocument/2006/relationships/image" Target="../media/image58.jpg"/><Relationship Id="rId4" Type="http://schemas.openxmlformats.org/officeDocument/2006/relationships/image" Target="../media/image63.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image" Target="../media/image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image" Target="../media/image28.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D9747-D96D-4681-A07E-C4E640D3CB60}" type="doc">
      <dgm:prSet loTypeId="urn:microsoft.com/office/officeart/2016/7/layout/HexagonTimeline" loCatId="process" qsTypeId="urn:microsoft.com/office/officeart/2005/8/quickstyle/simple1" qsCatId="simple" csTypeId="urn:microsoft.com/office/officeart/2005/8/colors/accent2_4" csCatId="accent2" phldr="1"/>
      <dgm:spPr/>
      <dgm:t>
        <a:bodyPr/>
        <a:lstStyle/>
        <a:p>
          <a:endParaRPr lang="en-US"/>
        </a:p>
      </dgm:t>
    </dgm:pt>
    <dgm:pt modelId="{3F367271-E173-41ED-88BE-49C70D055EA4}">
      <dgm:prSet custT="1"/>
      <dgm:spPr/>
      <dgm:t>
        <a:bodyPr/>
        <a:lstStyle/>
        <a:p>
          <a:r>
            <a:rPr lang="en-US" sz="2400" dirty="0"/>
            <a:t>1952</a:t>
          </a:r>
        </a:p>
      </dgm:t>
    </dgm:pt>
    <dgm:pt modelId="{98F47960-7EC9-4DF0-9DBE-463024C40AB1}" type="parTrans" cxnId="{BF7794B2-2278-4A41-8036-CD2B98DCCD43}">
      <dgm:prSet/>
      <dgm:spPr/>
      <dgm:t>
        <a:bodyPr/>
        <a:lstStyle/>
        <a:p>
          <a:endParaRPr lang="en-US"/>
        </a:p>
      </dgm:t>
    </dgm:pt>
    <dgm:pt modelId="{3EAC173C-26DA-4309-88B5-A244F7C684D7}" type="sibTrans" cxnId="{BF7794B2-2278-4A41-8036-CD2B98DCCD43}">
      <dgm:prSet/>
      <dgm:spPr/>
      <dgm:t>
        <a:bodyPr/>
        <a:lstStyle/>
        <a:p>
          <a:endParaRPr lang="en-US"/>
        </a:p>
      </dgm:t>
    </dgm:pt>
    <dgm:pt modelId="{67B1A38F-BA1A-4B90-AF68-F56668D81D3A}">
      <dgm:prSet custT="1"/>
      <dgm:spPr/>
      <dgm:t>
        <a:bodyPr/>
        <a:lstStyle/>
        <a:p>
          <a:r>
            <a:rPr lang="en-US" sz="2400" dirty="0"/>
            <a:t>Dr. K.F.W. Hinson </a:t>
          </a:r>
        </a:p>
      </dgm:t>
    </dgm:pt>
    <dgm:pt modelId="{F035028B-1EF9-408B-A446-ECEC848117A7}" type="parTrans" cxnId="{D07DD110-6E5A-4F2C-98B4-0115A385DACC}">
      <dgm:prSet/>
      <dgm:spPr/>
      <dgm:t>
        <a:bodyPr/>
        <a:lstStyle/>
        <a:p>
          <a:endParaRPr lang="en-US"/>
        </a:p>
      </dgm:t>
    </dgm:pt>
    <dgm:pt modelId="{E25EA089-F113-4446-8926-AA5FF81A196B}" type="sibTrans" cxnId="{D07DD110-6E5A-4F2C-98B4-0115A385DACC}">
      <dgm:prSet/>
      <dgm:spPr/>
      <dgm:t>
        <a:bodyPr/>
        <a:lstStyle/>
        <a:p>
          <a:endParaRPr lang="en-US"/>
        </a:p>
      </dgm:t>
    </dgm:pt>
    <dgm:pt modelId="{35E8BC4B-9408-47B2-9C7A-282A2BF95F11}">
      <dgm:prSet custT="1"/>
      <dgm:spPr>
        <a:solidFill>
          <a:schemeClr val="accent2">
            <a:lumMod val="50000"/>
          </a:schemeClr>
        </a:solidFill>
      </dgm:spPr>
      <dgm:t>
        <a:bodyPr/>
        <a:lstStyle/>
        <a:p>
          <a:r>
            <a:rPr lang="en-US" sz="2400" dirty="0"/>
            <a:t>2013</a:t>
          </a:r>
        </a:p>
      </dgm:t>
    </dgm:pt>
    <dgm:pt modelId="{1BA9BC0E-0309-46B6-A2FA-FB7B72C627B3}" type="parTrans" cxnId="{BD01EAE9-5CC7-4728-A188-70C9D6A65D49}">
      <dgm:prSet/>
      <dgm:spPr/>
      <dgm:t>
        <a:bodyPr/>
        <a:lstStyle/>
        <a:p>
          <a:endParaRPr lang="en-US"/>
        </a:p>
      </dgm:t>
    </dgm:pt>
    <dgm:pt modelId="{ACF13916-73A9-4884-B989-A17172DEF91E}" type="sibTrans" cxnId="{BD01EAE9-5CC7-4728-A188-70C9D6A65D49}">
      <dgm:prSet/>
      <dgm:spPr/>
      <dgm:t>
        <a:bodyPr/>
        <a:lstStyle/>
        <a:p>
          <a:endParaRPr lang="en-US"/>
        </a:p>
      </dgm:t>
    </dgm:pt>
    <dgm:pt modelId="{6952FB9E-0C3E-48D8-A463-8EF2D894C870}">
      <dgm:prSet custT="1"/>
      <dgm:spPr/>
      <dgm:t>
        <a:bodyPr/>
        <a:lstStyle/>
        <a:p>
          <a:r>
            <a:rPr lang="en-US" sz="2400" dirty="0"/>
            <a:t>ISHAM</a:t>
          </a:r>
        </a:p>
      </dgm:t>
    </dgm:pt>
    <dgm:pt modelId="{F620AA06-3C31-41D2-BC98-C3C7A808DEF7}" type="parTrans" cxnId="{B752E3B4-2AAA-453D-B256-E313D8843A7F}">
      <dgm:prSet/>
      <dgm:spPr/>
      <dgm:t>
        <a:bodyPr/>
        <a:lstStyle/>
        <a:p>
          <a:endParaRPr lang="en-US"/>
        </a:p>
      </dgm:t>
    </dgm:pt>
    <dgm:pt modelId="{89E12723-681C-43C0-9675-A37760E09218}" type="sibTrans" cxnId="{B752E3B4-2AAA-453D-B256-E313D8843A7F}">
      <dgm:prSet/>
      <dgm:spPr/>
      <dgm:t>
        <a:bodyPr/>
        <a:lstStyle/>
        <a:p>
          <a:endParaRPr lang="en-US"/>
        </a:p>
      </dgm:t>
    </dgm:pt>
    <dgm:pt modelId="{9E54F9DC-0F9F-4573-8B5B-816427FFD808}">
      <dgm:prSet custT="1"/>
      <dgm:spPr>
        <a:solidFill>
          <a:srgbClr val="D7A263"/>
        </a:solidFill>
      </dgm:spPr>
      <dgm:t>
        <a:bodyPr/>
        <a:lstStyle/>
        <a:p>
          <a:r>
            <a:rPr lang="en-US" sz="2400" dirty="0"/>
            <a:t>2024</a:t>
          </a:r>
        </a:p>
      </dgm:t>
    </dgm:pt>
    <dgm:pt modelId="{6DC6A68D-9A40-4BDD-BC39-B9CE2E7BB7A0}" type="parTrans" cxnId="{4B2027F2-BF02-4A3A-91F7-49E6B6F55831}">
      <dgm:prSet/>
      <dgm:spPr/>
      <dgm:t>
        <a:bodyPr/>
        <a:lstStyle/>
        <a:p>
          <a:endParaRPr lang="en-US"/>
        </a:p>
      </dgm:t>
    </dgm:pt>
    <dgm:pt modelId="{953E4F85-1161-42A6-92EC-FBC4E6F8AD2C}" type="sibTrans" cxnId="{4B2027F2-BF02-4A3A-91F7-49E6B6F55831}">
      <dgm:prSet/>
      <dgm:spPr/>
      <dgm:t>
        <a:bodyPr/>
        <a:lstStyle/>
        <a:p>
          <a:endParaRPr lang="en-US"/>
        </a:p>
      </dgm:t>
    </dgm:pt>
    <dgm:pt modelId="{14DCAB5E-0FA7-497F-9790-EB6F6431D8BB}">
      <dgm:prSet custT="1"/>
      <dgm:spPr/>
      <dgm:t>
        <a:bodyPr/>
        <a:lstStyle/>
        <a:p>
          <a:r>
            <a:rPr lang="en-US" sz="2400" dirty="0"/>
            <a:t>ISHAM - AWG</a:t>
          </a:r>
        </a:p>
      </dgm:t>
    </dgm:pt>
    <dgm:pt modelId="{38F613C6-0CBB-4C2E-AAF9-F7D760CEC7D5}" type="parTrans" cxnId="{4AF5275E-567E-4FD3-BDA5-DE1C85C57BD4}">
      <dgm:prSet/>
      <dgm:spPr/>
      <dgm:t>
        <a:bodyPr/>
        <a:lstStyle/>
        <a:p>
          <a:endParaRPr lang="en-US"/>
        </a:p>
      </dgm:t>
    </dgm:pt>
    <dgm:pt modelId="{4CAE58C3-9776-4793-8F2C-CE8D8E9B7F97}" type="sibTrans" cxnId="{4AF5275E-567E-4FD3-BDA5-DE1C85C57BD4}">
      <dgm:prSet/>
      <dgm:spPr/>
      <dgm:t>
        <a:bodyPr/>
        <a:lstStyle/>
        <a:p>
          <a:endParaRPr lang="en-US"/>
        </a:p>
      </dgm:t>
    </dgm:pt>
    <dgm:pt modelId="{1A49AA8E-45F8-9541-AD9B-22357C7782C6}">
      <dgm:prSet custT="1"/>
      <dgm:spPr>
        <a:solidFill>
          <a:schemeClr val="accent2">
            <a:lumMod val="60000"/>
            <a:lumOff val="40000"/>
          </a:schemeClr>
        </a:solidFill>
      </dgm:spPr>
      <dgm:t>
        <a:bodyPr/>
        <a:lstStyle/>
        <a:p>
          <a:r>
            <a:rPr lang="en-US" sz="2400" dirty="0"/>
            <a:t>1977</a:t>
          </a:r>
        </a:p>
      </dgm:t>
    </dgm:pt>
    <dgm:pt modelId="{EB7B1B03-2016-2044-8C22-A681BF4FCC40}" type="parTrans" cxnId="{6F289CA0-B826-C74C-A34C-A4A069321BBA}">
      <dgm:prSet/>
      <dgm:spPr/>
      <dgm:t>
        <a:bodyPr/>
        <a:lstStyle/>
        <a:p>
          <a:endParaRPr lang="en-GB"/>
        </a:p>
      </dgm:t>
    </dgm:pt>
    <dgm:pt modelId="{CD531522-A1B1-E24B-ADED-E983E75E692A}" type="sibTrans" cxnId="{6F289CA0-B826-C74C-A34C-A4A069321BBA}">
      <dgm:prSet/>
      <dgm:spPr/>
      <dgm:t>
        <a:bodyPr/>
        <a:lstStyle/>
        <a:p>
          <a:endParaRPr lang="en-GB"/>
        </a:p>
      </dgm:t>
    </dgm:pt>
    <dgm:pt modelId="{3754A13C-76CC-6349-A47E-EC66476CDF90}">
      <dgm:prSet custT="1"/>
      <dgm:spPr>
        <a:noFill/>
      </dgm:spPr>
      <dgm:t>
        <a:bodyPr/>
        <a:lstStyle/>
        <a:p>
          <a:r>
            <a:rPr lang="en-US" sz="2400" dirty="0"/>
            <a:t>Rosenberg Peterson</a:t>
          </a:r>
        </a:p>
      </dgm:t>
    </dgm:pt>
    <dgm:pt modelId="{53A4F1AF-C72D-2047-991D-C86F2773B2AC}" type="parTrans" cxnId="{D1EC9FE6-7CC3-E24B-85E7-582AB55CB286}">
      <dgm:prSet/>
      <dgm:spPr/>
      <dgm:t>
        <a:bodyPr/>
        <a:lstStyle/>
        <a:p>
          <a:endParaRPr lang="en-GB"/>
        </a:p>
      </dgm:t>
    </dgm:pt>
    <dgm:pt modelId="{77EF6C3F-A07A-6441-8A4A-66A85035FEC8}" type="sibTrans" cxnId="{D1EC9FE6-7CC3-E24B-85E7-582AB55CB286}">
      <dgm:prSet/>
      <dgm:spPr/>
      <dgm:t>
        <a:bodyPr/>
        <a:lstStyle/>
        <a:p>
          <a:endParaRPr lang="en-GB"/>
        </a:p>
      </dgm:t>
    </dgm:pt>
    <dgm:pt modelId="{09BAB124-24D1-B74D-8283-7BE316E66423}" type="pres">
      <dgm:prSet presAssocID="{CBED9747-D96D-4681-A07E-C4E640D3CB60}" presName="Name0" presStyleCnt="0">
        <dgm:presLayoutVars>
          <dgm:chMax/>
          <dgm:chPref/>
          <dgm:animLvl val="lvl"/>
        </dgm:presLayoutVars>
      </dgm:prSet>
      <dgm:spPr/>
    </dgm:pt>
    <dgm:pt modelId="{3CD28B10-6158-6E48-BCE0-2C71092F9E56}" type="pres">
      <dgm:prSet presAssocID="{3F367271-E173-41ED-88BE-49C70D055EA4}" presName="composite" presStyleCnt="0"/>
      <dgm:spPr/>
    </dgm:pt>
    <dgm:pt modelId="{1CDD082C-CF90-B244-A4CD-B16C297C689E}" type="pres">
      <dgm:prSet presAssocID="{3F367271-E173-41ED-88BE-49C70D055EA4}" presName="Parent1" presStyleLbl="alignNode1" presStyleIdx="0" presStyleCnt="4">
        <dgm:presLayoutVars>
          <dgm:chMax val="1"/>
          <dgm:chPref val="1"/>
          <dgm:bulletEnabled val="1"/>
        </dgm:presLayoutVars>
      </dgm:prSet>
      <dgm:spPr/>
    </dgm:pt>
    <dgm:pt modelId="{26AB8981-81D8-9D40-AA51-317E69165A97}" type="pres">
      <dgm:prSet presAssocID="{3F367271-E173-41ED-88BE-49C70D055EA4}" presName="Childtext1" presStyleLbl="revTx" presStyleIdx="0" presStyleCnt="4">
        <dgm:presLayoutVars>
          <dgm:chMax val="0"/>
          <dgm:chPref val="0"/>
          <dgm:bulletEnabled/>
        </dgm:presLayoutVars>
      </dgm:prSet>
      <dgm:spPr/>
    </dgm:pt>
    <dgm:pt modelId="{6653431A-5A98-694C-B430-4FEC5379227B}" type="pres">
      <dgm:prSet presAssocID="{3F367271-E173-41ED-88BE-49C70D055EA4}" presName="ConnectLine" presStyleLbl="sibTrans1D1" presStyleIdx="0" presStyleCnt="4"/>
      <dgm:spPr>
        <a:noFill/>
        <a:ln w="12700" cap="flat" cmpd="sng" algn="ctr">
          <a:solidFill>
            <a:schemeClr val="accent2">
              <a:shade val="90000"/>
              <a:hueOff val="0"/>
              <a:satOff val="0"/>
              <a:lumOff val="0"/>
              <a:alphaOff val="0"/>
            </a:schemeClr>
          </a:solidFill>
          <a:prstDash val="dash"/>
          <a:miter lim="800000"/>
        </a:ln>
        <a:effectLst/>
      </dgm:spPr>
    </dgm:pt>
    <dgm:pt modelId="{836CFE1E-E060-B947-9693-38DC50CB81B9}" type="pres">
      <dgm:prSet presAssocID="{3F367271-E173-41ED-88BE-49C70D055EA4}" presName="ConnectLineEnd" presStyleLbl="node1" presStyleIdx="0" presStyleCnt="4"/>
      <dgm:spPr/>
    </dgm:pt>
    <dgm:pt modelId="{11B2B4E1-613D-EA4C-A5BF-3E5726E4DF47}" type="pres">
      <dgm:prSet presAssocID="{3F367271-E173-41ED-88BE-49C70D055EA4}" presName="EmptyPane" presStyleCnt="0"/>
      <dgm:spPr/>
    </dgm:pt>
    <dgm:pt modelId="{B6A4DBC0-D93E-444E-94D4-94EE393D36C9}" type="pres">
      <dgm:prSet presAssocID="{3EAC173C-26DA-4309-88B5-A244F7C684D7}" presName="spaceBetweenRectangles" presStyleLbl="fgAcc1" presStyleIdx="0" presStyleCnt="3"/>
      <dgm:spPr/>
    </dgm:pt>
    <dgm:pt modelId="{260FD7EE-9721-1944-9A89-66383F40D425}" type="pres">
      <dgm:prSet presAssocID="{1A49AA8E-45F8-9541-AD9B-22357C7782C6}" presName="composite" presStyleCnt="0"/>
      <dgm:spPr/>
    </dgm:pt>
    <dgm:pt modelId="{38256C7C-E4A8-4D43-AFDF-F6F248E93BB2}" type="pres">
      <dgm:prSet presAssocID="{1A49AA8E-45F8-9541-AD9B-22357C7782C6}" presName="Parent1" presStyleLbl="alignNode1" presStyleIdx="1" presStyleCnt="4">
        <dgm:presLayoutVars>
          <dgm:chMax val="1"/>
          <dgm:chPref val="1"/>
          <dgm:bulletEnabled val="1"/>
        </dgm:presLayoutVars>
      </dgm:prSet>
      <dgm:spPr/>
    </dgm:pt>
    <dgm:pt modelId="{96939DC6-8F76-7C4D-B7B5-69D264D0AAB4}" type="pres">
      <dgm:prSet presAssocID="{1A49AA8E-45F8-9541-AD9B-22357C7782C6}" presName="Childtext1" presStyleLbl="revTx" presStyleIdx="1" presStyleCnt="4">
        <dgm:presLayoutVars>
          <dgm:chMax val="0"/>
          <dgm:chPref val="0"/>
          <dgm:bulletEnabled/>
        </dgm:presLayoutVars>
      </dgm:prSet>
      <dgm:spPr/>
    </dgm:pt>
    <dgm:pt modelId="{A5BCE210-B759-924A-9205-6062F8985DC0}" type="pres">
      <dgm:prSet presAssocID="{1A49AA8E-45F8-9541-AD9B-22357C7782C6}" presName="ConnectLine" presStyleLbl="sibTrans1D1" presStyleIdx="1" presStyleCnt="4"/>
      <dgm:spPr>
        <a:noFill/>
        <a:ln w="12700" cap="flat" cmpd="sng" algn="ctr">
          <a:solidFill>
            <a:schemeClr val="accent2">
              <a:shade val="90000"/>
              <a:hueOff val="-267411"/>
              <a:satOff val="-568"/>
              <a:lumOff val="16162"/>
              <a:alphaOff val="0"/>
            </a:schemeClr>
          </a:solidFill>
          <a:prstDash val="dash"/>
          <a:miter lim="800000"/>
        </a:ln>
        <a:effectLst/>
      </dgm:spPr>
    </dgm:pt>
    <dgm:pt modelId="{F74CCB2F-EAE6-5547-93B8-99D4CB909E8A}" type="pres">
      <dgm:prSet presAssocID="{1A49AA8E-45F8-9541-AD9B-22357C7782C6}" presName="ConnectLineEnd" presStyleLbl="node1" presStyleIdx="1" presStyleCnt="4"/>
      <dgm:spPr/>
    </dgm:pt>
    <dgm:pt modelId="{9146D95F-72A0-C245-9A48-9A6D433ED6C6}" type="pres">
      <dgm:prSet presAssocID="{1A49AA8E-45F8-9541-AD9B-22357C7782C6}" presName="EmptyPane" presStyleCnt="0"/>
      <dgm:spPr/>
    </dgm:pt>
    <dgm:pt modelId="{B821718A-87E2-724D-84A0-CB9DB1800560}" type="pres">
      <dgm:prSet presAssocID="{CD531522-A1B1-E24B-ADED-E983E75E692A}" presName="spaceBetweenRectangles" presStyleLbl="fgAcc1" presStyleIdx="1" presStyleCnt="3"/>
      <dgm:spPr/>
    </dgm:pt>
    <dgm:pt modelId="{5D59B428-DC2B-5346-AD3A-8D6DC7B8AA75}" type="pres">
      <dgm:prSet presAssocID="{35E8BC4B-9408-47B2-9C7A-282A2BF95F11}" presName="composite" presStyleCnt="0"/>
      <dgm:spPr/>
    </dgm:pt>
    <dgm:pt modelId="{1E50E621-E84B-A549-8C90-65A41C4CD6B5}" type="pres">
      <dgm:prSet presAssocID="{35E8BC4B-9408-47B2-9C7A-282A2BF95F11}" presName="Parent1" presStyleLbl="alignNode1" presStyleIdx="2" presStyleCnt="4">
        <dgm:presLayoutVars>
          <dgm:chMax val="1"/>
          <dgm:chPref val="1"/>
          <dgm:bulletEnabled val="1"/>
        </dgm:presLayoutVars>
      </dgm:prSet>
      <dgm:spPr/>
    </dgm:pt>
    <dgm:pt modelId="{35378CBE-0D0D-DB43-B71D-3117555773A2}" type="pres">
      <dgm:prSet presAssocID="{35E8BC4B-9408-47B2-9C7A-282A2BF95F11}" presName="Childtext1" presStyleLbl="revTx" presStyleIdx="2" presStyleCnt="4">
        <dgm:presLayoutVars>
          <dgm:chMax val="0"/>
          <dgm:chPref val="0"/>
          <dgm:bulletEnabled/>
        </dgm:presLayoutVars>
      </dgm:prSet>
      <dgm:spPr/>
    </dgm:pt>
    <dgm:pt modelId="{F20A47EA-2434-CF4F-86EC-E18BE2DC3F03}" type="pres">
      <dgm:prSet presAssocID="{35E8BC4B-9408-47B2-9C7A-282A2BF95F11}" presName="ConnectLine" presStyleLbl="sibTrans1D1" presStyleIdx="2" presStyleCnt="4"/>
      <dgm:spPr>
        <a:noFill/>
        <a:ln w="12700" cap="flat" cmpd="sng" algn="ctr">
          <a:solidFill>
            <a:schemeClr val="accent2">
              <a:shade val="90000"/>
              <a:hueOff val="-356547"/>
              <a:satOff val="-757"/>
              <a:lumOff val="21550"/>
              <a:alphaOff val="0"/>
            </a:schemeClr>
          </a:solidFill>
          <a:prstDash val="dash"/>
          <a:miter lim="800000"/>
        </a:ln>
        <a:effectLst/>
      </dgm:spPr>
    </dgm:pt>
    <dgm:pt modelId="{F4C6328D-DEA8-A542-AE31-79806FA2FB2C}" type="pres">
      <dgm:prSet presAssocID="{35E8BC4B-9408-47B2-9C7A-282A2BF95F11}" presName="ConnectLineEnd" presStyleLbl="node1" presStyleIdx="2" presStyleCnt="4"/>
      <dgm:spPr/>
    </dgm:pt>
    <dgm:pt modelId="{D4442619-8B17-E344-B8A5-F4AA1F32F231}" type="pres">
      <dgm:prSet presAssocID="{35E8BC4B-9408-47B2-9C7A-282A2BF95F11}" presName="EmptyPane" presStyleCnt="0"/>
      <dgm:spPr/>
    </dgm:pt>
    <dgm:pt modelId="{CB7558B4-6E2C-8843-98DB-033DE30C9BD0}" type="pres">
      <dgm:prSet presAssocID="{ACF13916-73A9-4884-B989-A17172DEF91E}" presName="spaceBetweenRectangles" presStyleLbl="fgAcc1" presStyleIdx="2" presStyleCnt="3"/>
      <dgm:spPr/>
    </dgm:pt>
    <dgm:pt modelId="{4208D028-AE7F-2F46-A624-21D5860DAA7A}" type="pres">
      <dgm:prSet presAssocID="{9E54F9DC-0F9F-4573-8B5B-816427FFD808}" presName="composite" presStyleCnt="0"/>
      <dgm:spPr/>
    </dgm:pt>
    <dgm:pt modelId="{6752DA45-384F-0541-9853-7EA3D7DD0369}" type="pres">
      <dgm:prSet presAssocID="{9E54F9DC-0F9F-4573-8B5B-816427FFD808}" presName="Parent1" presStyleLbl="alignNode1" presStyleIdx="3" presStyleCnt="4">
        <dgm:presLayoutVars>
          <dgm:chMax val="1"/>
          <dgm:chPref val="1"/>
          <dgm:bulletEnabled val="1"/>
        </dgm:presLayoutVars>
      </dgm:prSet>
      <dgm:spPr/>
    </dgm:pt>
    <dgm:pt modelId="{3955F80C-6940-A34F-8DB6-F4905975786D}" type="pres">
      <dgm:prSet presAssocID="{9E54F9DC-0F9F-4573-8B5B-816427FFD808}" presName="Childtext1" presStyleLbl="revTx" presStyleIdx="3" presStyleCnt="4">
        <dgm:presLayoutVars>
          <dgm:chMax val="0"/>
          <dgm:chPref val="0"/>
          <dgm:bulletEnabled/>
        </dgm:presLayoutVars>
      </dgm:prSet>
      <dgm:spPr/>
    </dgm:pt>
    <dgm:pt modelId="{CD9E7789-0D46-BB49-9340-7B28019A6A4F}" type="pres">
      <dgm:prSet presAssocID="{9E54F9DC-0F9F-4573-8B5B-816427FFD808}" presName="ConnectLine" presStyleLbl="sibTrans1D1" presStyleIdx="3" presStyleCnt="4"/>
      <dgm:spPr>
        <a:noFill/>
        <a:ln w="12700" cap="flat" cmpd="sng" algn="ctr">
          <a:solidFill>
            <a:schemeClr val="accent2">
              <a:shade val="90000"/>
              <a:hueOff val="-356547"/>
              <a:satOff val="-757"/>
              <a:lumOff val="21550"/>
              <a:alphaOff val="0"/>
            </a:schemeClr>
          </a:solidFill>
          <a:prstDash val="dash"/>
          <a:miter lim="800000"/>
        </a:ln>
        <a:effectLst/>
      </dgm:spPr>
    </dgm:pt>
    <dgm:pt modelId="{1629D7A7-50B5-DE4A-8057-FB88EA0E4CB0}" type="pres">
      <dgm:prSet presAssocID="{9E54F9DC-0F9F-4573-8B5B-816427FFD808}" presName="ConnectLineEnd" presStyleLbl="node1" presStyleIdx="3" presStyleCnt="4"/>
      <dgm:spPr/>
    </dgm:pt>
    <dgm:pt modelId="{11455E45-D917-C64F-A46B-282FA744B89F}" type="pres">
      <dgm:prSet presAssocID="{9E54F9DC-0F9F-4573-8B5B-816427FFD808}" presName="EmptyPane" presStyleCnt="0"/>
      <dgm:spPr/>
    </dgm:pt>
  </dgm:ptLst>
  <dgm:cxnLst>
    <dgm:cxn modelId="{D07DD110-6E5A-4F2C-98B4-0115A385DACC}" srcId="{3F367271-E173-41ED-88BE-49C70D055EA4}" destId="{67B1A38F-BA1A-4B90-AF68-F56668D81D3A}" srcOrd="0" destOrd="0" parTransId="{F035028B-1EF9-408B-A446-ECEC848117A7}" sibTransId="{E25EA089-F113-4446-8926-AA5FF81A196B}"/>
    <dgm:cxn modelId="{35FA1A36-438D-7340-8212-A8D0B3D3F2E7}" type="presOf" srcId="{CBED9747-D96D-4681-A07E-C4E640D3CB60}" destId="{09BAB124-24D1-B74D-8283-7BE316E66423}" srcOrd="0" destOrd="0" presId="urn:microsoft.com/office/officeart/2016/7/layout/HexagonTimeline"/>
    <dgm:cxn modelId="{4AF5275E-567E-4FD3-BDA5-DE1C85C57BD4}" srcId="{9E54F9DC-0F9F-4573-8B5B-816427FFD808}" destId="{14DCAB5E-0FA7-497F-9790-EB6F6431D8BB}" srcOrd="0" destOrd="0" parTransId="{38F613C6-0CBB-4C2E-AAF9-F7D760CEC7D5}" sibTransId="{4CAE58C3-9776-4793-8F2C-CE8D8E9B7F97}"/>
    <dgm:cxn modelId="{FBDC1470-BBF9-4442-8550-F31A60692483}" type="presOf" srcId="{6952FB9E-0C3E-48D8-A463-8EF2D894C870}" destId="{35378CBE-0D0D-DB43-B71D-3117555773A2}" srcOrd="0" destOrd="0" presId="urn:microsoft.com/office/officeart/2016/7/layout/HexagonTimeline"/>
    <dgm:cxn modelId="{02F04756-6583-6346-A5AD-32D14DBF57F1}" type="presOf" srcId="{9E54F9DC-0F9F-4573-8B5B-816427FFD808}" destId="{6752DA45-384F-0541-9853-7EA3D7DD0369}" srcOrd="0" destOrd="0" presId="urn:microsoft.com/office/officeart/2016/7/layout/HexagonTimeline"/>
    <dgm:cxn modelId="{0CF90C82-D806-9145-B801-976F5020C3F9}" type="presOf" srcId="{3F367271-E173-41ED-88BE-49C70D055EA4}" destId="{1CDD082C-CF90-B244-A4CD-B16C297C689E}" srcOrd="0" destOrd="0" presId="urn:microsoft.com/office/officeart/2016/7/layout/HexagonTimeline"/>
    <dgm:cxn modelId="{B114FD9D-7609-7C47-BE03-C10DD1E84CFC}" type="presOf" srcId="{35E8BC4B-9408-47B2-9C7A-282A2BF95F11}" destId="{1E50E621-E84B-A549-8C90-65A41C4CD6B5}" srcOrd="0" destOrd="0" presId="urn:microsoft.com/office/officeart/2016/7/layout/HexagonTimeline"/>
    <dgm:cxn modelId="{6F289CA0-B826-C74C-A34C-A4A069321BBA}" srcId="{CBED9747-D96D-4681-A07E-C4E640D3CB60}" destId="{1A49AA8E-45F8-9541-AD9B-22357C7782C6}" srcOrd="1" destOrd="0" parTransId="{EB7B1B03-2016-2044-8C22-A681BF4FCC40}" sibTransId="{CD531522-A1B1-E24B-ADED-E983E75E692A}"/>
    <dgm:cxn modelId="{BF7794B2-2278-4A41-8036-CD2B98DCCD43}" srcId="{CBED9747-D96D-4681-A07E-C4E640D3CB60}" destId="{3F367271-E173-41ED-88BE-49C70D055EA4}" srcOrd="0" destOrd="0" parTransId="{98F47960-7EC9-4DF0-9DBE-463024C40AB1}" sibTransId="{3EAC173C-26DA-4309-88B5-A244F7C684D7}"/>
    <dgm:cxn modelId="{B752E3B4-2AAA-453D-B256-E313D8843A7F}" srcId="{35E8BC4B-9408-47B2-9C7A-282A2BF95F11}" destId="{6952FB9E-0C3E-48D8-A463-8EF2D894C870}" srcOrd="0" destOrd="0" parTransId="{F620AA06-3C31-41D2-BC98-C3C7A808DEF7}" sibTransId="{89E12723-681C-43C0-9675-A37760E09218}"/>
    <dgm:cxn modelId="{D1EC9FE6-7CC3-E24B-85E7-582AB55CB286}" srcId="{1A49AA8E-45F8-9541-AD9B-22357C7782C6}" destId="{3754A13C-76CC-6349-A47E-EC66476CDF90}" srcOrd="0" destOrd="0" parTransId="{53A4F1AF-C72D-2047-991D-C86F2773B2AC}" sibTransId="{77EF6C3F-A07A-6441-8A4A-66A85035FEC8}"/>
    <dgm:cxn modelId="{BD01EAE9-5CC7-4728-A188-70C9D6A65D49}" srcId="{CBED9747-D96D-4681-A07E-C4E640D3CB60}" destId="{35E8BC4B-9408-47B2-9C7A-282A2BF95F11}" srcOrd="2" destOrd="0" parTransId="{1BA9BC0E-0309-46B6-A2FA-FB7B72C627B3}" sibTransId="{ACF13916-73A9-4884-B989-A17172DEF91E}"/>
    <dgm:cxn modelId="{74BCADEB-410A-8A45-8C87-4BD791864219}" type="presOf" srcId="{1A49AA8E-45F8-9541-AD9B-22357C7782C6}" destId="{38256C7C-E4A8-4D43-AFDF-F6F248E93BB2}" srcOrd="0" destOrd="0" presId="urn:microsoft.com/office/officeart/2016/7/layout/HexagonTimeline"/>
    <dgm:cxn modelId="{4B2027F2-BF02-4A3A-91F7-49E6B6F55831}" srcId="{CBED9747-D96D-4681-A07E-C4E640D3CB60}" destId="{9E54F9DC-0F9F-4573-8B5B-816427FFD808}" srcOrd="3" destOrd="0" parTransId="{6DC6A68D-9A40-4BDD-BC39-B9CE2E7BB7A0}" sibTransId="{953E4F85-1161-42A6-92EC-FBC4E6F8AD2C}"/>
    <dgm:cxn modelId="{74B04EF2-2A74-4A4F-B7EA-C08E43237F14}" type="presOf" srcId="{14DCAB5E-0FA7-497F-9790-EB6F6431D8BB}" destId="{3955F80C-6940-A34F-8DB6-F4905975786D}" srcOrd="0" destOrd="0" presId="urn:microsoft.com/office/officeart/2016/7/layout/HexagonTimeline"/>
    <dgm:cxn modelId="{83D4B5F2-2133-4949-B3D7-834FB73AD58A}" type="presOf" srcId="{3754A13C-76CC-6349-A47E-EC66476CDF90}" destId="{96939DC6-8F76-7C4D-B7B5-69D264D0AAB4}" srcOrd="0" destOrd="0" presId="urn:microsoft.com/office/officeart/2016/7/layout/HexagonTimeline"/>
    <dgm:cxn modelId="{32F245F9-CDE7-1B46-8DE9-0D8BA087F151}" type="presOf" srcId="{67B1A38F-BA1A-4B90-AF68-F56668D81D3A}" destId="{26AB8981-81D8-9D40-AA51-317E69165A97}" srcOrd="0" destOrd="0" presId="urn:microsoft.com/office/officeart/2016/7/layout/HexagonTimeline"/>
    <dgm:cxn modelId="{E73C2554-CC62-FA4C-8721-C1E6AFD5164E}" type="presParOf" srcId="{09BAB124-24D1-B74D-8283-7BE316E66423}" destId="{3CD28B10-6158-6E48-BCE0-2C71092F9E56}" srcOrd="0" destOrd="0" presId="urn:microsoft.com/office/officeart/2016/7/layout/HexagonTimeline"/>
    <dgm:cxn modelId="{D01264C0-F297-0E4F-828A-01AB609F59E1}" type="presParOf" srcId="{3CD28B10-6158-6E48-BCE0-2C71092F9E56}" destId="{1CDD082C-CF90-B244-A4CD-B16C297C689E}" srcOrd="0" destOrd="0" presId="urn:microsoft.com/office/officeart/2016/7/layout/HexagonTimeline"/>
    <dgm:cxn modelId="{9433F438-2FE4-D949-9616-2C3C46F5BADC}" type="presParOf" srcId="{3CD28B10-6158-6E48-BCE0-2C71092F9E56}" destId="{26AB8981-81D8-9D40-AA51-317E69165A97}" srcOrd="1" destOrd="0" presId="urn:microsoft.com/office/officeart/2016/7/layout/HexagonTimeline"/>
    <dgm:cxn modelId="{52F76C60-230A-AD44-AB30-D353B7AA2F03}" type="presParOf" srcId="{3CD28B10-6158-6E48-BCE0-2C71092F9E56}" destId="{6653431A-5A98-694C-B430-4FEC5379227B}" srcOrd="2" destOrd="0" presId="urn:microsoft.com/office/officeart/2016/7/layout/HexagonTimeline"/>
    <dgm:cxn modelId="{2358A55A-4648-BE49-98B2-78BC84689E23}" type="presParOf" srcId="{3CD28B10-6158-6E48-BCE0-2C71092F9E56}" destId="{836CFE1E-E060-B947-9693-38DC50CB81B9}" srcOrd="3" destOrd="0" presId="urn:microsoft.com/office/officeart/2016/7/layout/HexagonTimeline"/>
    <dgm:cxn modelId="{E7E0F5EB-3429-5B41-8418-AD32B1B4F0D4}" type="presParOf" srcId="{3CD28B10-6158-6E48-BCE0-2C71092F9E56}" destId="{11B2B4E1-613D-EA4C-A5BF-3E5726E4DF47}" srcOrd="4" destOrd="0" presId="urn:microsoft.com/office/officeart/2016/7/layout/HexagonTimeline"/>
    <dgm:cxn modelId="{C9D1582D-2D40-3E4E-9E4A-EC0F69AF8C5A}" type="presParOf" srcId="{09BAB124-24D1-B74D-8283-7BE316E66423}" destId="{B6A4DBC0-D93E-444E-94D4-94EE393D36C9}" srcOrd="1" destOrd="0" presId="urn:microsoft.com/office/officeart/2016/7/layout/HexagonTimeline"/>
    <dgm:cxn modelId="{8164C9B2-8D8D-D54D-8015-88814DDEDDB5}" type="presParOf" srcId="{09BAB124-24D1-B74D-8283-7BE316E66423}" destId="{260FD7EE-9721-1944-9A89-66383F40D425}" srcOrd="2" destOrd="0" presId="urn:microsoft.com/office/officeart/2016/7/layout/HexagonTimeline"/>
    <dgm:cxn modelId="{3E951C5C-B295-EB44-9B2A-47EF51FD72B0}" type="presParOf" srcId="{260FD7EE-9721-1944-9A89-66383F40D425}" destId="{38256C7C-E4A8-4D43-AFDF-F6F248E93BB2}" srcOrd="0" destOrd="0" presId="urn:microsoft.com/office/officeart/2016/7/layout/HexagonTimeline"/>
    <dgm:cxn modelId="{80BC4C9C-8819-4C42-AF4D-2B5A35C10E1E}" type="presParOf" srcId="{260FD7EE-9721-1944-9A89-66383F40D425}" destId="{96939DC6-8F76-7C4D-B7B5-69D264D0AAB4}" srcOrd="1" destOrd="0" presId="urn:microsoft.com/office/officeart/2016/7/layout/HexagonTimeline"/>
    <dgm:cxn modelId="{7687C47A-F931-1542-9F7D-9A720FE5FF40}" type="presParOf" srcId="{260FD7EE-9721-1944-9A89-66383F40D425}" destId="{A5BCE210-B759-924A-9205-6062F8985DC0}" srcOrd="2" destOrd="0" presId="urn:microsoft.com/office/officeart/2016/7/layout/HexagonTimeline"/>
    <dgm:cxn modelId="{8EED22A3-BBEC-7B4C-8D0F-10488AB5354B}" type="presParOf" srcId="{260FD7EE-9721-1944-9A89-66383F40D425}" destId="{F74CCB2F-EAE6-5547-93B8-99D4CB909E8A}" srcOrd="3" destOrd="0" presId="urn:microsoft.com/office/officeart/2016/7/layout/HexagonTimeline"/>
    <dgm:cxn modelId="{69B052BF-C0E2-A947-B535-546EACFD9C0E}" type="presParOf" srcId="{260FD7EE-9721-1944-9A89-66383F40D425}" destId="{9146D95F-72A0-C245-9A48-9A6D433ED6C6}" srcOrd="4" destOrd="0" presId="urn:microsoft.com/office/officeart/2016/7/layout/HexagonTimeline"/>
    <dgm:cxn modelId="{4AA41F02-48F4-BF4E-8639-1C9E70DBC87E}" type="presParOf" srcId="{09BAB124-24D1-B74D-8283-7BE316E66423}" destId="{B821718A-87E2-724D-84A0-CB9DB1800560}" srcOrd="3" destOrd="0" presId="urn:microsoft.com/office/officeart/2016/7/layout/HexagonTimeline"/>
    <dgm:cxn modelId="{796B0AC9-AEF3-334B-B240-D9E3D3935542}" type="presParOf" srcId="{09BAB124-24D1-B74D-8283-7BE316E66423}" destId="{5D59B428-DC2B-5346-AD3A-8D6DC7B8AA75}" srcOrd="4" destOrd="0" presId="urn:microsoft.com/office/officeart/2016/7/layout/HexagonTimeline"/>
    <dgm:cxn modelId="{D870CA81-1069-714A-A7D3-D448C70CB95E}" type="presParOf" srcId="{5D59B428-DC2B-5346-AD3A-8D6DC7B8AA75}" destId="{1E50E621-E84B-A549-8C90-65A41C4CD6B5}" srcOrd="0" destOrd="0" presId="urn:microsoft.com/office/officeart/2016/7/layout/HexagonTimeline"/>
    <dgm:cxn modelId="{32D14EFB-BE78-0944-A91E-52EBA1FBB404}" type="presParOf" srcId="{5D59B428-DC2B-5346-AD3A-8D6DC7B8AA75}" destId="{35378CBE-0D0D-DB43-B71D-3117555773A2}" srcOrd="1" destOrd="0" presId="urn:microsoft.com/office/officeart/2016/7/layout/HexagonTimeline"/>
    <dgm:cxn modelId="{FD129AF9-0783-7145-93AB-83845BD7D86B}" type="presParOf" srcId="{5D59B428-DC2B-5346-AD3A-8D6DC7B8AA75}" destId="{F20A47EA-2434-CF4F-86EC-E18BE2DC3F03}" srcOrd="2" destOrd="0" presId="urn:microsoft.com/office/officeart/2016/7/layout/HexagonTimeline"/>
    <dgm:cxn modelId="{9F0411E7-DADF-1B43-9ABD-57DB96C050A3}" type="presParOf" srcId="{5D59B428-DC2B-5346-AD3A-8D6DC7B8AA75}" destId="{F4C6328D-DEA8-A542-AE31-79806FA2FB2C}" srcOrd="3" destOrd="0" presId="urn:microsoft.com/office/officeart/2016/7/layout/HexagonTimeline"/>
    <dgm:cxn modelId="{FA78C4F5-EB23-7D48-99F9-D41CAA8E75B6}" type="presParOf" srcId="{5D59B428-DC2B-5346-AD3A-8D6DC7B8AA75}" destId="{D4442619-8B17-E344-B8A5-F4AA1F32F231}" srcOrd="4" destOrd="0" presId="urn:microsoft.com/office/officeart/2016/7/layout/HexagonTimeline"/>
    <dgm:cxn modelId="{DB0D5D07-C02A-304A-ABE0-9A09AB443ED4}" type="presParOf" srcId="{09BAB124-24D1-B74D-8283-7BE316E66423}" destId="{CB7558B4-6E2C-8843-98DB-033DE30C9BD0}" srcOrd="5" destOrd="0" presId="urn:microsoft.com/office/officeart/2016/7/layout/HexagonTimeline"/>
    <dgm:cxn modelId="{F38D79F1-5F90-E14F-8608-B3385B116B26}" type="presParOf" srcId="{09BAB124-24D1-B74D-8283-7BE316E66423}" destId="{4208D028-AE7F-2F46-A624-21D5860DAA7A}" srcOrd="6" destOrd="0" presId="urn:microsoft.com/office/officeart/2016/7/layout/HexagonTimeline"/>
    <dgm:cxn modelId="{890CFDE4-F1D3-8F41-8EAD-C4E8F0279235}" type="presParOf" srcId="{4208D028-AE7F-2F46-A624-21D5860DAA7A}" destId="{6752DA45-384F-0541-9853-7EA3D7DD0369}" srcOrd="0" destOrd="0" presId="urn:microsoft.com/office/officeart/2016/7/layout/HexagonTimeline"/>
    <dgm:cxn modelId="{3919A8FF-2058-9E48-BCB0-53A2ACE0386F}" type="presParOf" srcId="{4208D028-AE7F-2F46-A624-21D5860DAA7A}" destId="{3955F80C-6940-A34F-8DB6-F4905975786D}" srcOrd="1" destOrd="0" presId="urn:microsoft.com/office/officeart/2016/7/layout/HexagonTimeline"/>
    <dgm:cxn modelId="{3A4296B0-79AA-1A44-8E76-EDE8A7A1FBBA}" type="presParOf" srcId="{4208D028-AE7F-2F46-A624-21D5860DAA7A}" destId="{CD9E7789-0D46-BB49-9340-7B28019A6A4F}" srcOrd="2" destOrd="0" presId="urn:microsoft.com/office/officeart/2016/7/layout/HexagonTimeline"/>
    <dgm:cxn modelId="{E78E8786-95AD-EC47-9CEA-D7986EAAC5D4}" type="presParOf" srcId="{4208D028-AE7F-2F46-A624-21D5860DAA7A}" destId="{1629D7A7-50B5-DE4A-8057-FB88EA0E4CB0}" srcOrd="3" destOrd="0" presId="urn:microsoft.com/office/officeart/2016/7/layout/HexagonTimeline"/>
    <dgm:cxn modelId="{B9813A10-9D39-F74B-B54B-459E0EF00EC2}" type="presParOf" srcId="{4208D028-AE7F-2F46-A624-21D5860DAA7A}" destId="{11455E45-D917-C64F-A46B-282FA744B89F}"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A74820-0FB5-49AB-AAC7-D1B4B62C447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76539734-6F42-4ABD-8682-13362EC1BF04}">
      <dgm:prSet custT="1"/>
      <dgm:spPr>
        <a:solidFill>
          <a:schemeClr val="tx1"/>
        </a:solidFill>
      </dgm:spPr>
      <dgm:t>
        <a:bodyPr/>
        <a:lstStyle/>
        <a:p>
          <a:r>
            <a:rPr lang="en-US" sz="2400" dirty="0"/>
            <a:t>Glucocorticoids are the most effective agents in ABPA</a:t>
          </a:r>
        </a:p>
      </dgm:t>
    </dgm:pt>
    <dgm:pt modelId="{30E9411E-1E62-4412-8A68-B5BDB213047C}" type="parTrans" cxnId="{08CEEE41-A266-4A93-94E9-FF0771A5787E}">
      <dgm:prSet/>
      <dgm:spPr/>
      <dgm:t>
        <a:bodyPr/>
        <a:lstStyle/>
        <a:p>
          <a:endParaRPr lang="en-US"/>
        </a:p>
      </dgm:t>
    </dgm:pt>
    <dgm:pt modelId="{847CE3DB-C790-4406-8ED7-D99D7A1B8F62}" type="sibTrans" cxnId="{08CEEE41-A266-4A93-94E9-FF0771A5787E}">
      <dgm:prSet/>
      <dgm:spPr/>
      <dgm:t>
        <a:bodyPr/>
        <a:lstStyle/>
        <a:p>
          <a:endParaRPr lang="en-US"/>
        </a:p>
      </dgm:t>
    </dgm:pt>
    <dgm:pt modelId="{65B988E9-9E8B-4C40-8A42-1B860573CFFA}">
      <dgm:prSet custT="1"/>
      <dgm:spPr>
        <a:solidFill>
          <a:srgbClr val="D7A263"/>
        </a:solidFill>
      </dgm:spPr>
      <dgm:t>
        <a:bodyPr/>
        <a:lstStyle/>
        <a:p>
          <a:r>
            <a:rPr lang="en-US" sz="2400" dirty="0"/>
            <a:t>Antifungal triazoles (itraconazole, voriconazole) are good alternative agents</a:t>
          </a:r>
        </a:p>
      </dgm:t>
    </dgm:pt>
    <dgm:pt modelId="{94918EA9-FC3C-41FF-9308-3166B91D8CE7}" type="parTrans" cxnId="{AB46A006-E9B1-4122-9F55-7ECCE50C7B3F}">
      <dgm:prSet/>
      <dgm:spPr/>
      <dgm:t>
        <a:bodyPr/>
        <a:lstStyle/>
        <a:p>
          <a:endParaRPr lang="en-US"/>
        </a:p>
      </dgm:t>
    </dgm:pt>
    <dgm:pt modelId="{FB0AEC4F-76D9-4C2F-8E5C-CFC5234B8203}" type="sibTrans" cxnId="{AB46A006-E9B1-4122-9F55-7ECCE50C7B3F}">
      <dgm:prSet/>
      <dgm:spPr/>
      <dgm:t>
        <a:bodyPr/>
        <a:lstStyle/>
        <a:p>
          <a:endParaRPr lang="en-US"/>
        </a:p>
      </dgm:t>
    </dgm:pt>
    <dgm:pt modelId="{83257C39-ABF3-4A64-98BC-41D680A84DE2}">
      <dgm:prSet custT="1"/>
      <dgm:spPr>
        <a:solidFill>
          <a:srgbClr val="D7A263"/>
        </a:solidFill>
      </dgm:spPr>
      <dgm:t>
        <a:bodyPr/>
        <a:lstStyle/>
        <a:p>
          <a:r>
            <a:rPr lang="en-US" sz="2400" dirty="0"/>
            <a:t>Prednisolone-Antifungal (itraconazole) combination recommended by IDSA</a:t>
          </a:r>
        </a:p>
      </dgm:t>
    </dgm:pt>
    <dgm:pt modelId="{A0FEA338-4B2F-468D-912D-2BCE13828BDE}" type="parTrans" cxnId="{2197C6F1-47C1-4BA3-86AD-AF818E934C26}">
      <dgm:prSet/>
      <dgm:spPr/>
      <dgm:t>
        <a:bodyPr/>
        <a:lstStyle/>
        <a:p>
          <a:endParaRPr lang="en-US"/>
        </a:p>
      </dgm:t>
    </dgm:pt>
    <dgm:pt modelId="{97168A79-DFA1-4900-AF60-60FACC202031}" type="sibTrans" cxnId="{2197C6F1-47C1-4BA3-86AD-AF818E934C26}">
      <dgm:prSet/>
      <dgm:spPr/>
      <dgm:t>
        <a:bodyPr/>
        <a:lstStyle/>
        <a:p>
          <a:endParaRPr lang="en-US"/>
        </a:p>
      </dgm:t>
    </dgm:pt>
    <dgm:pt modelId="{4637BEA0-75B2-4297-8FF5-37CF7ABB0DBD}">
      <dgm:prSet custT="1"/>
      <dgm:spPr>
        <a:solidFill>
          <a:schemeClr val="tx1"/>
        </a:solidFill>
      </dgm:spPr>
      <dgm:t>
        <a:bodyPr/>
        <a:lstStyle/>
        <a:p>
          <a:r>
            <a:rPr lang="en-US" sz="2400" dirty="0"/>
            <a:t>Combination therapy also for those with high-risk of recurrent exacerbations*</a:t>
          </a:r>
        </a:p>
      </dgm:t>
    </dgm:pt>
    <dgm:pt modelId="{42E64D8A-C749-4C0B-AAF5-7FF47CCEB3F8}" type="parTrans" cxnId="{55997D7E-1FDB-4184-8473-B7441A0B63BC}">
      <dgm:prSet/>
      <dgm:spPr/>
      <dgm:t>
        <a:bodyPr/>
        <a:lstStyle/>
        <a:p>
          <a:endParaRPr lang="en-US"/>
        </a:p>
      </dgm:t>
    </dgm:pt>
    <dgm:pt modelId="{0941356F-22A7-4E43-A102-B62784018839}" type="sibTrans" cxnId="{55997D7E-1FDB-4184-8473-B7441A0B63BC}">
      <dgm:prSet/>
      <dgm:spPr/>
      <dgm:t>
        <a:bodyPr/>
        <a:lstStyle/>
        <a:p>
          <a:endParaRPr lang="en-US"/>
        </a:p>
      </dgm:t>
    </dgm:pt>
    <dgm:pt modelId="{43585800-312D-495E-A70B-E674F28326BE}">
      <dgm:prSet/>
      <dgm:spPr/>
      <dgm:t>
        <a:bodyPr/>
        <a:lstStyle/>
        <a:p>
          <a:endParaRPr lang="en-GB"/>
        </a:p>
      </dgm:t>
    </dgm:pt>
    <dgm:pt modelId="{13ACCA1F-319F-4F39-85B5-770A2FED0C3F}" type="parTrans" cxnId="{68D53C4D-5A83-4A24-A7D3-77A60FEDF52F}">
      <dgm:prSet/>
      <dgm:spPr/>
      <dgm:t>
        <a:bodyPr/>
        <a:lstStyle/>
        <a:p>
          <a:endParaRPr lang="en-US"/>
        </a:p>
      </dgm:t>
    </dgm:pt>
    <dgm:pt modelId="{69A69AFF-2FB9-49B4-97B7-C3DB8111B5DA}" type="sibTrans" cxnId="{68D53C4D-5A83-4A24-A7D3-77A60FEDF52F}">
      <dgm:prSet/>
      <dgm:spPr/>
      <dgm:t>
        <a:bodyPr/>
        <a:lstStyle/>
        <a:p>
          <a:endParaRPr lang="en-US"/>
        </a:p>
      </dgm:t>
    </dgm:pt>
    <dgm:pt modelId="{AF8244BE-91A6-474B-9CAA-8DC0F0AE5BC2}">
      <dgm:prSet/>
      <dgm:spPr/>
      <dgm:t>
        <a:bodyPr/>
        <a:lstStyle/>
        <a:p>
          <a:endParaRPr lang="en-GB"/>
        </a:p>
      </dgm:t>
    </dgm:pt>
    <dgm:pt modelId="{3A2644C5-93EC-4A06-9771-C031D287BDF1}" type="parTrans" cxnId="{F00B0D27-57CA-4155-8CE2-F47CAFCC694C}">
      <dgm:prSet/>
      <dgm:spPr/>
      <dgm:t>
        <a:bodyPr/>
        <a:lstStyle/>
        <a:p>
          <a:endParaRPr lang="en-US"/>
        </a:p>
      </dgm:t>
    </dgm:pt>
    <dgm:pt modelId="{5E1E9AC9-6FE8-472D-917D-E43E2D2EEA86}" type="sibTrans" cxnId="{F00B0D27-57CA-4155-8CE2-F47CAFCC694C}">
      <dgm:prSet/>
      <dgm:spPr/>
      <dgm:t>
        <a:bodyPr/>
        <a:lstStyle/>
        <a:p>
          <a:endParaRPr lang="en-US"/>
        </a:p>
      </dgm:t>
    </dgm:pt>
    <dgm:pt modelId="{E1EE7334-C418-4A01-A677-07EB15F7392A}">
      <dgm:prSet/>
      <dgm:spPr/>
      <dgm:t>
        <a:bodyPr/>
        <a:lstStyle/>
        <a:p>
          <a:endParaRPr lang="en-GB"/>
        </a:p>
      </dgm:t>
    </dgm:pt>
    <dgm:pt modelId="{A43677AD-49AF-43CA-8EBB-0319BBBEEE21}" type="parTrans" cxnId="{DEBAB49C-A085-47E7-8704-FF89E54240AF}">
      <dgm:prSet/>
      <dgm:spPr/>
      <dgm:t>
        <a:bodyPr/>
        <a:lstStyle/>
        <a:p>
          <a:endParaRPr lang="en-US"/>
        </a:p>
      </dgm:t>
    </dgm:pt>
    <dgm:pt modelId="{CA775866-D20B-4DA4-98B4-BBDF08CC1735}" type="sibTrans" cxnId="{DEBAB49C-A085-47E7-8704-FF89E54240AF}">
      <dgm:prSet/>
      <dgm:spPr/>
      <dgm:t>
        <a:bodyPr/>
        <a:lstStyle/>
        <a:p>
          <a:endParaRPr lang="en-US"/>
        </a:p>
      </dgm:t>
    </dgm:pt>
    <dgm:pt modelId="{10B6C930-49A7-1D45-B0C4-2AB9CC405FAD}" type="pres">
      <dgm:prSet presAssocID="{1CA74820-0FB5-49AB-AAC7-D1B4B62C4470}" presName="matrix" presStyleCnt="0">
        <dgm:presLayoutVars>
          <dgm:chMax val="1"/>
          <dgm:dir/>
          <dgm:resizeHandles val="exact"/>
        </dgm:presLayoutVars>
      </dgm:prSet>
      <dgm:spPr/>
    </dgm:pt>
    <dgm:pt modelId="{98086A60-6B72-1D40-B776-075F22D18ABB}" type="pres">
      <dgm:prSet presAssocID="{1CA74820-0FB5-49AB-AAC7-D1B4B62C4470}" presName="axisShape" presStyleLbl="bgShp" presStyleIdx="0" presStyleCnt="1"/>
      <dgm:spPr>
        <a:ln w="57150">
          <a:solidFill>
            <a:schemeClr val="tx2">
              <a:lumMod val="90000"/>
              <a:lumOff val="10000"/>
            </a:schemeClr>
          </a:solidFill>
        </a:ln>
      </dgm:spPr>
    </dgm:pt>
    <dgm:pt modelId="{09BFE9CC-C031-3947-B5C8-7031E79A99ED}" type="pres">
      <dgm:prSet presAssocID="{1CA74820-0FB5-49AB-AAC7-D1B4B62C4470}" presName="rect1" presStyleLbl="node1" presStyleIdx="0" presStyleCnt="4">
        <dgm:presLayoutVars>
          <dgm:chMax val="0"/>
          <dgm:chPref val="0"/>
          <dgm:bulletEnabled val="1"/>
        </dgm:presLayoutVars>
      </dgm:prSet>
      <dgm:spPr/>
    </dgm:pt>
    <dgm:pt modelId="{7C02DF8F-A1EA-0949-8617-7F4F859B0BD1}" type="pres">
      <dgm:prSet presAssocID="{1CA74820-0FB5-49AB-AAC7-D1B4B62C4470}" presName="rect2" presStyleLbl="node1" presStyleIdx="1" presStyleCnt="4">
        <dgm:presLayoutVars>
          <dgm:chMax val="0"/>
          <dgm:chPref val="0"/>
          <dgm:bulletEnabled val="1"/>
        </dgm:presLayoutVars>
      </dgm:prSet>
      <dgm:spPr/>
    </dgm:pt>
    <dgm:pt modelId="{E5B5751C-F4DC-0748-9E3B-1CD221574175}" type="pres">
      <dgm:prSet presAssocID="{1CA74820-0FB5-49AB-AAC7-D1B4B62C4470}" presName="rect3" presStyleLbl="node1" presStyleIdx="2" presStyleCnt="4">
        <dgm:presLayoutVars>
          <dgm:chMax val="0"/>
          <dgm:chPref val="0"/>
          <dgm:bulletEnabled val="1"/>
        </dgm:presLayoutVars>
      </dgm:prSet>
      <dgm:spPr/>
    </dgm:pt>
    <dgm:pt modelId="{DA751EB5-14F8-F044-AC2A-57DE31E1696C}" type="pres">
      <dgm:prSet presAssocID="{1CA74820-0FB5-49AB-AAC7-D1B4B62C4470}" presName="rect4" presStyleLbl="node1" presStyleIdx="3" presStyleCnt="4">
        <dgm:presLayoutVars>
          <dgm:chMax val="0"/>
          <dgm:chPref val="0"/>
          <dgm:bulletEnabled val="1"/>
        </dgm:presLayoutVars>
      </dgm:prSet>
      <dgm:spPr/>
    </dgm:pt>
  </dgm:ptLst>
  <dgm:cxnLst>
    <dgm:cxn modelId="{AB46A006-E9B1-4122-9F55-7ECCE50C7B3F}" srcId="{1CA74820-0FB5-49AB-AAC7-D1B4B62C4470}" destId="{65B988E9-9E8B-4C40-8A42-1B860573CFFA}" srcOrd="1" destOrd="0" parTransId="{94918EA9-FC3C-41FF-9308-3166B91D8CE7}" sibTransId="{FB0AEC4F-76D9-4C2F-8E5C-CFC5234B8203}"/>
    <dgm:cxn modelId="{F00B0D27-57CA-4155-8CE2-F47CAFCC694C}" srcId="{1CA74820-0FB5-49AB-AAC7-D1B4B62C4470}" destId="{AF8244BE-91A6-474B-9CAA-8DC0F0AE5BC2}" srcOrd="5" destOrd="0" parTransId="{3A2644C5-93EC-4A06-9771-C031D287BDF1}" sibTransId="{5E1E9AC9-6FE8-472D-917D-E43E2D2EEA86}"/>
    <dgm:cxn modelId="{B6E49340-C8E2-864D-8C1B-C6DF30463BFE}" type="presOf" srcId="{83257C39-ABF3-4A64-98BC-41D680A84DE2}" destId="{E5B5751C-F4DC-0748-9E3B-1CD221574175}" srcOrd="0" destOrd="0" presId="urn:microsoft.com/office/officeart/2005/8/layout/matrix2"/>
    <dgm:cxn modelId="{4257EB5B-E146-EF44-B9B8-5C48BA164401}" type="presOf" srcId="{76539734-6F42-4ABD-8682-13362EC1BF04}" destId="{09BFE9CC-C031-3947-B5C8-7031E79A99ED}" srcOrd="0" destOrd="0" presId="urn:microsoft.com/office/officeart/2005/8/layout/matrix2"/>
    <dgm:cxn modelId="{08CEEE41-A266-4A93-94E9-FF0771A5787E}" srcId="{1CA74820-0FB5-49AB-AAC7-D1B4B62C4470}" destId="{76539734-6F42-4ABD-8682-13362EC1BF04}" srcOrd="0" destOrd="0" parTransId="{30E9411E-1E62-4412-8A68-B5BDB213047C}" sibTransId="{847CE3DB-C790-4406-8ED7-D99D7A1B8F62}"/>
    <dgm:cxn modelId="{3B22794C-8200-DF42-91C3-F2329AB962E4}" type="presOf" srcId="{4637BEA0-75B2-4297-8FF5-37CF7ABB0DBD}" destId="{DA751EB5-14F8-F044-AC2A-57DE31E1696C}" srcOrd="0" destOrd="0" presId="urn:microsoft.com/office/officeart/2005/8/layout/matrix2"/>
    <dgm:cxn modelId="{68D53C4D-5A83-4A24-A7D3-77A60FEDF52F}" srcId="{1CA74820-0FB5-49AB-AAC7-D1B4B62C4470}" destId="{43585800-312D-495E-A70B-E674F28326BE}" srcOrd="4" destOrd="0" parTransId="{13ACCA1F-319F-4F39-85B5-770A2FED0C3F}" sibTransId="{69A69AFF-2FB9-49B4-97B7-C3DB8111B5DA}"/>
    <dgm:cxn modelId="{55997D7E-1FDB-4184-8473-B7441A0B63BC}" srcId="{1CA74820-0FB5-49AB-AAC7-D1B4B62C4470}" destId="{4637BEA0-75B2-4297-8FF5-37CF7ABB0DBD}" srcOrd="3" destOrd="0" parTransId="{42E64D8A-C749-4C0B-AAF5-7FF47CCEB3F8}" sibTransId="{0941356F-22A7-4E43-A102-B62784018839}"/>
    <dgm:cxn modelId="{DEBAB49C-A085-47E7-8704-FF89E54240AF}" srcId="{1CA74820-0FB5-49AB-AAC7-D1B4B62C4470}" destId="{E1EE7334-C418-4A01-A677-07EB15F7392A}" srcOrd="6" destOrd="0" parTransId="{A43677AD-49AF-43CA-8EBB-0319BBBEEE21}" sibTransId="{CA775866-D20B-4DA4-98B4-BBDF08CC1735}"/>
    <dgm:cxn modelId="{C3B714AA-DC75-D242-A21F-F3E04C43DE19}" type="presOf" srcId="{1CA74820-0FB5-49AB-AAC7-D1B4B62C4470}" destId="{10B6C930-49A7-1D45-B0C4-2AB9CC405FAD}" srcOrd="0" destOrd="0" presId="urn:microsoft.com/office/officeart/2005/8/layout/matrix2"/>
    <dgm:cxn modelId="{43D8A3B3-816B-5743-9E08-8D7CAFFCA4FD}" type="presOf" srcId="{65B988E9-9E8B-4C40-8A42-1B860573CFFA}" destId="{7C02DF8F-A1EA-0949-8617-7F4F859B0BD1}" srcOrd="0" destOrd="0" presId="urn:microsoft.com/office/officeart/2005/8/layout/matrix2"/>
    <dgm:cxn modelId="{2197C6F1-47C1-4BA3-86AD-AF818E934C26}" srcId="{1CA74820-0FB5-49AB-AAC7-D1B4B62C4470}" destId="{83257C39-ABF3-4A64-98BC-41D680A84DE2}" srcOrd="2" destOrd="0" parTransId="{A0FEA338-4B2F-468D-912D-2BCE13828BDE}" sibTransId="{97168A79-DFA1-4900-AF60-60FACC202031}"/>
    <dgm:cxn modelId="{A97A3C20-ECE5-8348-8284-B099F0E3CF43}" type="presParOf" srcId="{10B6C930-49A7-1D45-B0C4-2AB9CC405FAD}" destId="{98086A60-6B72-1D40-B776-075F22D18ABB}" srcOrd="0" destOrd="0" presId="urn:microsoft.com/office/officeart/2005/8/layout/matrix2"/>
    <dgm:cxn modelId="{EBB3F495-DFC9-CE4D-86BA-A7DD8F6A9A95}" type="presParOf" srcId="{10B6C930-49A7-1D45-B0C4-2AB9CC405FAD}" destId="{09BFE9CC-C031-3947-B5C8-7031E79A99ED}" srcOrd="1" destOrd="0" presId="urn:microsoft.com/office/officeart/2005/8/layout/matrix2"/>
    <dgm:cxn modelId="{8EDD81CF-EBFF-914C-9B86-194B329FE390}" type="presParOf" srcId="{10B6C930-49A7-1D45-B0C4-2AB9CC405FAD}" destId="{7C02DF8F-A1EA-0949-8617-7F4F859B0BD1}" srcOrd="2" destOrd="0" presId="urn:microsoft.com/office/officeart/2005/8/layout/matrix2"/>
    <dgm:cxn modelId="{7FA15D75-4033-1942-B53D-81CCB2C2B0D6}" type="presParOf" srcId="{10B6C930-49A7-1D45-B0C4-2AB9CC405FAD}" destId="{E5B5751C-F4DC-0748-9E3B-1CD221574175}" srcOrd="3" destOrd="0" presId="urn:microsoft.com/office/officeart/2005/8/layout/matrix2"/>
    <dgm:cxn modelId="{79935E71-9826-7940-B49E-B02B4F7CDC57}" type="presParOf" srcId="{10B6C930-49A7-1D45-B0C4-2AB9CC405FAD}" destId="{DA751EB5-14F8-F044-AC2A-57DE31E1696C}"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9D555A-323C-4DCB-ADCE-070B2C6A9E73}"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6302D1DE-7253-44B9-B06F-CEC3BA48273F}">
      <dgm:prSet/>
      <dgm:spPr>
        <a:solidFill>
          <a:srgbClr val="D0A853"/>
        </a:solidFill>
      </dgm:spPr>
      <dgm:t>
        <a:bodyPr/>
        <a:lstStyle/>
        <a:p>
          <a:r>
            <a:rPr lang="en-US" dirty="0"/>
            <a:t>Dose : 0.5mg/kg/day – 2 weeks, decrease dose by 5 mg every 2 weeks till maintenance dose 10 mg /day for  ~ 6 months </a:t>
          </a:r>
        </a:p>
      </dgm:t>
    </dgm:pt>
    <dgm:pt modelId="{0116DF96-0638-451D-895F-421076AFEF49}" type="parTrans" cxnId="{903821DB-A3E0-44B0-8988-2040AA0D9681}">
      <dgm:prSet/>
      <dgm:spPr/>
      <dgm:t>
        <a:bodyPr/>
        <a:lstStyle/>
        <a:p>
          <a:endParaRPr lang="en-US"/>
        </a:p>
      </dgm:t>
    </dgm:pt>
    <dgm:pt modelId="{8BAE0280-C166-4442-AB0A-E521832296D8}" type="sibTrans" cxnId="{903821DB-A3E0-44B0-8988-2040AA0D9681}">
      <dgm:prSet/>
      <dgm:spPr>
        <a:solidFill>
          <a:schemeClr val="tx1">
            <a:alpha val="90000"/>
          </a:schemeClr>
        </a:solidFill>
      </dgm:spPr>
      <dgm:t>
        <a:bodyPr/>
        <a:lstStyle/>
        <a:p>
          <a:endParaRPr lang="en-US"/>
        </a:p>
      </dgm:t>
    </dgm:pt>
    <dgm:pt modelId="{3C82A471-51C6-4E6A-969B-16F689A7BABD}">
      <dgm:prSet/>
      <dgm:spPr>
        <a:solidFill>
          <a:srgbClr val="A37B10"/>
        </a:solidFill>
      </dgm:spPr>
      <dgm:t>
        <a:bodyPr/>
        <a:lstStyle/>
        <a:p>
          <a:r>
            <a:rPr lang="en-US" dirty="0"/>
            <a:t>Relapses -</a:t>
          </a:r>
          <a:r>
            <a:rPr lang="en-IN" b="0" i="0" dirty="0"/>
            <a:t>13.5–45% and can become OCS-dependent</a:t>
          </a:r>
          <a:endParaRPr lang="en-US" dirty="0"/>
        </a:p>
      </dgm:t>
    </dgm:pt>
    <dgm:pt modelId="{998070B3-AFD2-4FE0-AE60-4E8B60B43A06}" type="parTrans" cxnId="{753AC8A2-525A-49BE-9E44-6AA85C88FB8D}">
      <dgm:prSet/>
      <dgm:spPr/>
      <dgm:t>
        <a:bodyPr/>
        <a:lstStyle/>
        <a:p>
          <a:endParaRPr lang="en-US"/>
        </a:p>
      </dgm:t>
    </dgm:pt>
    <dgm:pt modelId="{30203282-C0C1-45D0-ABDA-8BBD34E45F03}" type="sibTrans" cxnId="{753AC8A2-525A-49BE-9E44-6AA85C88FB8D}">
      <dgm:prSet/>
      <dgm:spPr>
        <a:ln>
          <a:solidFill>
            <a:schemeClr val="tx1">
              <a:alpha val="90000"/>
            </a:schemeClr>
          </a:solidFill>
        </a:ln>
      </dgm:spPr>
      <dgm:t>
        <a:bodyPr/>
        <a:lstStyle/>
        <a:p>
          <a:endParaRPr lang="en-US"/>
        </a:p>
      </dgm:t>
    </dgm:pt>
    <dgm:pt modelId="{EC5D5061-C053-48C5-9DBD-7631B341E072}">
      <dgm:prSet/>
      <dgm:spPr>
        <a:solidFill>
          <a:schemeClr val="tx1"/>
        </a:solidFill>
      </dgm:spPr>
      <dgm:t>
        <a:bodyPr/>
        <a:lstStyle/>
        <a:p>
          <a:r>
            <a:rPr lang="en-IN" dirty="0">
              <a:solidFill>
                <a:schemeClr val="bg1"/>
              </a:solidFill>
            </a:rPr>
            <a:t>Steroid induced side effects : Total OCS dose dependent</a:t>
          </a:r>
          <a:endParaRPr lang="en-US" dirty="0">
            <a:solidFill>
              <a:schemeClr val="bg1"/>
            </a:solidFill>
          </a:endParaRPr>
        </a:p>
      </dgm:t>
    </dgm:pt>
    <dgm:pt modelId="{BAD2D716-7761-440F-8DF8-85F52535EEE9}" type="parTrans" cxnId="{CA73F32E-120C-46AE-ADEE-8067170C1727}">
      <dgm:prSet/>
      <dgm:spPr/>
      <dgm:t>
        <a:bodyPr/>
        <a:lstStyle/>
        <a:p>
          <a:endParaRPr lang="en-US"/>
        </a:p>
      </dgm:t>
    </dgm:pt>
    <dgm:pt modelId="{B52349B5-48C8-4FEB-8196-052FC615B782}" type="sibTrans" cxnId="{CA73F32E-120C-46AE-ADEE-8067170C1727}">
      <dgm:prSet/>
      <dgm:spPr/>
      <dgm:t>
        <a:bodyPr/>
        <a:lstStyle/>
        <a:p>
          <a:endParaRPr lang="en-US"/>
        </a:p>
      </dgm:t>
    </dgm:pt>
    <dgm:pt modelId="{F081F86A-74A2-774A-AE1F-E957D77486E5}" type="pres">
      <dgm:prSet presAssocID="{909D555A-323C-4DCB-ADCE-070B2C6A9E73}" presName="outerComposite" presStyleCnt="0">
        <dgm:presLayoutVars>
          <dgm:chMax val="5"/>
          <dgm:dir/>
          <dgm:resizeHandles val="exact"/>
        </dgm:presLayoutVars>
      </dgm:prSet>
      <dgm:spPr/>
    </dgm:pt>
    <dgm:pt modelId="{0FD56798-52FC-A445-A4F0-3480B28441EC}" type="pres">
      <dgm:prSet presAssocID="{909D555A-323C-4DCB-ADCE-070B2C6A9E73}" presName="dummyMaxCanvas" presStyleCnt="0">
        <dgm:presLayoutVars/>
      </dgm:prSet>
      <dgm:spPr/>
    </dgm:pt>
    <dgm:pt modelId="{8AF693CD-2A46-BF42-B65D-7C6A14B76D81}" type="pres">
      <dgm:prSet presAssocID="{909D555A-323C-4DCB-ADCE-070B2C6A9E73}" presName="ThreeNodes_1" presStyleLbl="node1" presStyleIdx="0" presStyleCnt="3">
        <dgm:presLayoutVars>
          <dgm:bulletEnabled val="1"/>
        </dgm:presLayoutVars>
      </dgm:prSet>
      <dgm:spPr/>
    </dgm:pt>
    <dgm:pt modelId="{AB472CD7-6519-A643-9F44-BBDDDFB03CA6}" type="pres">
      <dgm:prSet presAssocID="{909D555A-323C-4DCB-ADCE-070B2C6A9E73}" presName="ThreeNodes_2" presStyleLbl="node1" presStyleIdx="1" presStyleCnt="3">
        <dgm:presLayoutVars>
          <dgm:bulletEnabled val="1"/>
        </dgm:presLayoutVars>
      </dgm:prSet>
      <dgm:spPr/>
    </dgm:pt>
    <dgm:pt modelId="{170A48DC-F019-C94F-9DC7-70ACD5A0D990}" type="pres">
      <dgm:prSet presAssocID="{909D555A-323C-4DCB-ADCE-070B2C6A9E73}" presName="ThreeNodes_3" presStyleLbl="node1" presStyleIdx="2" presStyleCnt="3">
        <dgm:presLayoutVars>
          <dgm:bulletEnabled val="1"/>
        </dgm:presLayoutVars>
      </dgm:prSet>
      <dgm:spPr/>
    </dgm:pt>
    <dgm:pt modelId="{32FC08BC-6AFB-6C49-B40E-A23D94BF7DAD}" type="pres">
      <dgm:prSet presAssocID="{909D555A-323C-4DCB-ADCE-070B2C6A9E73}" presName="ThreeConn_1-2" presStyleLbl="fgAccFollowNode1" presStyleIdx="0" presStyleCnt="2">
        <dgm:presLayoutVars>
          <dgm:bulletEnabled val="1"/>
        </dgm:presLayoutVars>
      </dgm:prSet>
      <dgm:spPr/>
    </dgm:pt>
    <dgm:pt modelId="{C85B352A-3D55-3949-AF58-C17824F545F3}" type="pres">
      <dgm:prSet presAssocID="{909D555A-323C-4DCB-ADCE-070B2C6A9E73}" presName="ThreeConn_2-3" presStyleLbl="fgAccFollowNode1" presStyleIdx="1" presStyleCnt="2">
        <dgm:presLayoutVars>
          <dgm:bulletEnabled val="1"/>
        </dgm:presLayoutVars>
      </dgm:prSet>
      <dgm:spPr/>
    </dgm:pt>
    <dgm:pt modelId="{EA08685D-D7CC-9B48-8AAB-E492958B6AEF}" type="pres">
      <dgm:prSet presAssocID="{909D555A-323C-4DCB-ADCE-070B2C6A9E73}" presName="ThreeNodes_1_text" presStyleLbl="node1" presStyleIdx="2" presStyleCnt="3">
        <dgm:presLayoutVars>
          <dgm:bulletEnabled val="1"/>
        </dgm:presLayoutVars>
      </dgm:prSet>
      <dgm:spPr/>
    </dgm:pt>
    <dgm:pt modelId="{7C8EA922-09D2-7442-BCA3-B5CBDE2D7D38}" type="pres">
      <dgm:prSet presAssocID="{909D555A-323C-4DCB-ADCE-070B2C6A9E73}" presName="ThreeNodes_2_text" presStyleLbl="node1" presStyleIdx="2" presStyleCnt="3">
        <dgm:presLayoutVars>
          <dgm:bulletEnabled val="1"/>
        </dgm:presLayoutVars>
      </dgm:prSet>
      <dgm:spPr/>
    </dgm:pt>
    <dgm:pt modelId="{DBF98892-C08A-E64F-AB52-C9BD55D23367}" type="pres">
      <dgm:prSet presAssocID="{909D555A-323C-4DCB-ADCE-070B2C6A9E73}" presName="ThreeNodes_3_text" presStyleLbl="node1" presStyleIdx="2" presStyleCnt="3">
        <dgm:presLayoutVars>
          <dgm:bulletEnabled val="1"/>
        </dgm:presLayoutVars>
      </dgm:prSet>
      <dgm:spPr/>
    </dgm:pt>
  </dgm:ptLst>
  <dgm:cxnLst>
    <dgm:cxn modelId="{CA73F32E-120C-46AE-ADEE-8067170C1727}" srcId="{909D555A-323C-4DCB-ADCE-070B2C6A9E73}" destId="{EC5D5061-C053-48C5-9DBD-7631B341E072}" srcOrd="2" destOrd="0" parTransId="{BAD2D716-7761-440F-8DF8-85F52535EEE9}" sibTransId="{B52349B5-48C8-4FEB-8196-052FC615B782}"/>
    <dgm:cxn modelId="{16EC0332-E661-014C-87AA-71EFABB998C4}" type="presOf" srcId="{8BAE0280-C166-4442-AB0A-E521832296D8}" destId="{32FC08BC-6AFB-6C49-B40E-A23D94BF7DAD}" srcOrd="0" destOrd="0" presId="urn:microsoft.com/office/officeart/2005/8/layout/vProcess5"/>
    <dgm:cxn modelId="{2C67E239-0563-D84F-8101-97EFE1CFF726}" type="presOf" srcId="{3C82A471-51C6-4E6A-969B-16F689A7BABD}" destId="{AB472CD7-6519-A643-9F44-BBDDDFB03CA6}" srcOrd="0" destOrd="0" presId="urn:microsoft.com/office/officeart/2005/8/layout/vProcess5"/>
    <dgm:cxn modelId="{AFBE1F60-6BE5-9946-91AC-64F7B633A7F7}" type="presOf" srcId="{6302D1DE-7253-44B9-B06F-CEC3BA48273F}" destId="{EA08685D-D7CC-9B48-8AAB-E492958B6AEF}" srcOrd="1" destOrd="0" presId="urn:microsoft.com/office/officeart/2005/8/layout/vProcess5"/>
    <dgm:cxn modelId="{7EE5DD56-762B-7C4C-A56E-1C4721F024CB}" type="presOf" srcId="{EC5D5061-C053-48C5-9DBD-7631B341E072}" destId="{170A48DC-F019-C94F-9DC7-70ACD5A0D990}" srcOrd="0" destOrd="0" presId="urn:microsoft.com/office/officeart/2005/8/layout/vProcess5"/>
    <dgm:cxn modelId="{ACD38491-F9AD-AE49-B502-43D732D23836}" type="presOf" srcId="{EC5D5061-C053-48C5-9DBD-7631B341E072}" destId="{DBF98892-C08A-E64F-AB52-C9BD55D23367}" srcOrd="1" destOrd="0" presId="urn:microsoft.com/office/officeart/2005/8/layout/vProcess5"/>
    <dgm:cxn modelId="{753AC8A2-525A-49BE-9E44-6AA85C88FB8D}" srcId="{909D555A-323C-4DCB-ADCE-070B2C6A9E73}" destId="{3C82A471-51C6-4E6A-969B-16F689A7BABD}" srcOrd="1" destOrd="0" parTransId="{998070B3-AFD2-4FE0-AE60-4E8B60B43A06}" sibTransId="{30203282-C0C1-45D0-ABDA-8BBD34E45F03}"/>
    <dgm:cxn modelId="{CD1487B8-A1EA-954E-BC0D-6A583B680F8D}" type="presOf" srcId="{3C82A471-51C6-4E6A-969B-16F689A7BABD}" destId="{7C8EA922-09D2-7442-BCA3-B5CBDE2D7D38}" srcOrd="1" destOrd="0" presId="urn:microsoft.com/office/officeart/2005/8/layout/vProcess5"/>
    <dgm:cxn modelId="{EBFFE4BF-13A0-7D44-B1A6-E98C803F9B69}" type="presOf" srcId="{909D555A-323C-4DCB-ADCE-070B2C6A9E73}" destId="{F081F86A-74A2-774A-AE1F-E957D77486E5}" srcOrd="0" destOrd="0" presId="urn:microsoft.com/office/officeart/2005/8/layout/vProcess5"/>
    <dgm:cxn modelId="{903821DB-A3E0-44B0-8988-2040AA0D9681}" srcId="{909D555A-323C-4DCB-ADCE-070B2C6A9E73}" destId="{6302D1DE-7253-44B9-B06F-CEC3BA48273F}" srcOrd="0" destOrd="0" parTransId="{0116DF96-0638-451D-895F-421076AFEF49}" sibTransId="{8BAE0280-C166-4442-AB0A-E521832296D8}"/>
    <dgm:cxn modelId="{F9F4F1E7-9286-2D43-AB5F-6BC6D2C82B55}" type="presOf" srcId="{6302D1DE-7253-44B9-B06F-CEC3BA48273F}" destId="{8AF693CD-2A46-BF42-B65D-7C6A14B76D81}" srcOrd="0" destOrd="0" presId="urn:microsoft.com/office/officeart/2005/8/layout/vProcess5"/>
    <dgm:cxn modelId="{BCD62AF3-127F-5948-B1B5-82FB41D17BD7}" type="presOf" srcId="{30203282-C0C1-45D0-ABDA-8BBD34E45F03}" destId="{C85B352A-3D55-3949-AF58-C17824F545F3}" srcOrd="0" destOrd="0" presId="urn:microsoft.com/office/officeart/2005/8/layout/vProcess5"/>
    <dgm:cxn modelId="{EA22AD09-D716-9C4F-BC27-D221DCED5ECC}" type="presParOf" srcId="{F081F86A-74A2-774A-AE1F-E957D77486E5}" destId="{0FD56798-52FC-A445-A4F0-3480B28441EC}" srcOrd="0" destOrd="0" presId="urn:microsoft.com/office/officeart/2005/8/layout/vProcess5"/>
    <dgm:cxn modelId="{FBD3AF2E-E0CA-6246-A568-A54B9FF51BB2}" type="presParOf" srcId="{F081F86A-74A2-774A-AE1F-E957D77486E5}" destId="{8AF693CD-2A46-BF42-B65D-7C6A14B76D81}" srcOrd="1" destOrd="0" presId="urn:microsoft.com/office/officeart/2005/8/layout/vProcess5"/>
    <dgm:cxn modelId="{80C03931-CAAB-464E-A194-FC8D6D207DBE}" type="presParOf" srcId="{F081F86A-74A2-774A-AE1F-E957D77486E5}" destId="{AB472CD7-6519-A643-9F44-BBDDDFB03CA6}" srcOrd="2" destOrd="0" presId="urn:microsoft.com/office/officeart/2005/8/layout/vProcess5"/>
    <dgm:cxn modelId="{0B9BCFF9-78D8-6A43-99E9-A664C8904E03}" type="presParOf" srcId="{F081F86A-74A2-774A-AE1F-E957D77486E5}" destId="{170A48DC-F019-C94F-9DC7-70ACD5A0D990}" srcOrd="3" destOrd="0" presId="urn:microsoft.com/office/officeart/2005/8/layout/vProcess5"/>
    <dgm:cxn modelId="{4A017D7E-46BB-9042-A1F0-B6B5E308935B}" type="presParOf" srcId="{F081F86A-74A2-774A-AE1F-E957D77486E5}" destId="{32FC08BC-6AFB-6C49-B40E-A23D94BF7DAD}" srcOrd="4" destOrd="0" presId="urn:microsoft.com/office/officeart/2005/8/layout/vProcess5"/>
    <dgm:cxn modelId="{762EB853-1A70-4B49-917C-C5429BBBC94A}" type="presParOf" srcId="{F081F86A-74A2-774A-AE1F-E957D77486E5}" destId="{C85B352A-3D55-3949-AF58-C17824F545F3}" srcOrd="5" destOrd="0" presId="urn:microsoft.com/office/officeart/2005/8/layout/vProcess5"/>
    <dgm:cxn modelId="{64C5BC11-6292-FB40-9557-31D4C41308AE}" type="presParOf" srcId="{F081F86A-74A2-774A-AE1F-E957D77486E5}" destId="{EA08685D-D7CC-9B48-8AAB-E492958B6AEF}" srcOrd="6" destOrd="0" presId="urn:microsoft.com/office/officeart/2005/8/layout/vProcess5"/>
    <dgm:cxn modelId="{6F635F7F-5104-944B-954F-446E068DA7FC}" type="presParOf" srcId="{F081F86A-74A2-774A-AE1F-E957D77486E5}" destId="{7C8EA922-09D2-7442-BCA3-B5CBDE2D7D38}" srcOrd="7" destOrd="0" presId="urn:microsoft.com/office/officeart/2005/8/layout/vProcess5"/>
    <dgm:cxn modelId="{061D79B8-9C09-054E-81F8-146BB61C7297}" type="presParOf" srcId="{F081F86A-74A2-774A-AE1F-E957D77486E5}" destId="{DBF98892-C08A-E64F-AB52-C9BD55D2336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FF54B7-6C34-4E5D-8C21-05BB3ADB78E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36F31CD-2FAD-4FD9-999D-EE72265F4B2A}">
      <dgm:prSet custT="1"/>
      <dgm:spPr>
        <a:solidFill>
          <a:srgbClr val="D7A263"/>
        </a:solidFill>
      </dgm:spPr>
      <dgm:t>
        <a:bodyPr/>
        <a:lstStyle/>
        <a:p>
          <a:endParaRPr lang="en-US" sz="2000" dirty="0"/>
        </a:p>
      </dgm:t>
    </dgm:pt>
    <dgm:pt modelId="{CB6C9645-582C-4F35-A975-9435AE307EE8}" type="parTrans" cxnId="{C27E6BD9-6C14-44C2-8B18-8FEE94CD7457}">
      <dgm:prSet/>
      <dgm:spPr/>
      <dgm:t>
        <a:bodyPr/>
        <a:lstStyle/>
        <a:p>
          <a:endParaRPr lang="en-US"/>
        </a:p>
      </dgm:t>
    </dgm:pt>
    <dgm:pt modelId="{75020FC8-0295-4C0D-BEA1-0F82B4DB419A}" type="sibTrans" cxnId="{C27E6BD9-6C14-44C2-8B18-8FEE94CD7457}">
      <dgm:prSet/>
      <dgm:spPr/>
      <dgm:t>
        <a:bodyPr/>
        <a:lstStyle/>
        <a:p>
          <a:endParaRPr lang="en-US"/>
        </a:p>
      </dgm:t>
    </dgm:pt>
    <dgm:pt modelId="{23BB9E69-8047-4C63-B10B-F647E110B7D1}">
      <dgm:prSet custT="1"/>
      <dgm:spPr>
        <a:solidFill>
          <a:srgbClr val="D7A263"/>
        </a:solidFill>
      </dgm:spPr>
      <dgm:t>
        <a:bodyPr/>
        <a:lstStyle/>
        <a:p>
          <a:r>
            <a:rPr lang="en-US" sz="2400" dirty="0"/>
            <a:t>Delayed Response</a:t>
          </a:r>
        </a:p>
      </dgm:t>
    </dgm:pt>
    <dgm:pt modelId="{B7D8E0C7-047A-451E-A54A-186FC8617595}" type="parTrans" cxnId="{DF7DD74B-5F48-433D-A4E5-52D378FE828C}">
      <dgm:prSet/>
      <dgm:spPr/>
      <dgm:t>
        <a:bodyPr/>
        <a:lstStyle/>
        <a:p>
          <a:endParaRPr lang="en-US"/>
        </a:p>
      </dgm:t>
    </dgm:pt>
    <dgm:pt modelId="{0A0A0127-86E7-4C8B-BA9D-A6444E3323A6}" type="sibTrans" cxnId="{DF7DD74B-5F48-433D-A4E5-52D378FE828C}">
      <dgm:prSet/>
      <dgm:spPr/>
      <dgm:t>
        <a:bodyPr/>
        <a:lstStyle/>
        <a:p>
          <a:endParaRPr lang="en-US"/>
        </a:p>
      </dgm:t>
    </dgm:pt>
    <dgm:pt modelId="{D2482304-A77C-4704-8724-98CDA4B2381C}">
      <dgm:prSet custT="1"/>
      <dgm:spPr>
        <a:solidFill>
          <a:srgbClr val="D7A263"/>
        </a:solidFill>
      </dgm:spPr>
      <dgm:t>
        <a:bodyPr/>
        <a:lstStyle/>
        <a:p>
          <a:endParaRPr lang="en-US" sz="2200" dirty="0"/>
        </a:p>
      </dgm:t>
    </dgm:pt>
    <dgm:pt modelId="{D8831DF8-F498-49C1-A67F-ABBEEDCE3D6C}" type="parTrans" cxnId="{63A09A42-F3ED-4968-9EB5-3A59FBD166BE}">
      <dgm:prSet/>
      <dgm:spPr/>
      <dgm:t>
        <a:bodyPr/>
        <a:lstStyle/>
        <a:p>
          <a:endParaRPr lang="en-US"/>
        </a:p>
      </dgm:t>
    </dgm:pt>
    <dgm:pt modelId="{3BE3A978-4D92-4985-A843-AD6A7973AD37}" type="sibTrans" cxnId="{63A09A42-F3ED-4968-9EB5-3A59FBD166BE}">
      <dgm:prSet/>
      <dgm:spPr/>
      <dgm:t>
        <a:bodyPr/>
        <a:lstStyle/>
        <a:p>
          <a:endParaRPr lang="en-US"/>
        </a:p>
      </dgm:t>
    </dgm:pt>
    <dgm:pt modelId="{155CA1D5-92E7-453B-B7FE-7E0202E87396}">
      <dgm:prSet custT="1"/>
      <dgm:spPr>
        <a:solidFill>
          <a:srgbClr val="D7A263"/>
        </a:solidFill>
      </dgm:spPr>
      <dgm:t>
        <a:bodyPr/>
        <a:lstStyle/>
        <a:p>
          <a:pPr algn="l"/>
          <a:endParaRPr lang="en-US" sz="2000" dirty="0"/>
        </a:p>
      </dgm:t>
    </dgm:pt>
    <dgm:pt modelId="{06CDE104-1301-41D4-B7D1-38ABC11CF291}" type="parTrans" cxnId="{51DC806E-2142-4C33-A77E-7F8253DE6FEE}">
      <dgm:prSet/>
      <dgm:spPr/>
      <dgm:t>
        <a:bodyPr/>
        <a:lstStyle/>
        <a:p>
          <a:endParaRPr lang="en-US"/>
        </a:p>
      </dgm:t>
    </dgm:pt>
    <dgm:pt modelId="{4B72D62C-FD4B-430B-B44F-2AA9537E01E7}" type="sibTrans" cxnId="{51DC806E-2142-4C33-A77E-7F8253DE6FEE}">
      <dgm:prSet/>
      <dgm:spPr/>
      <dgm:t>
        <a:bodyPr/>
        <a:lstStyle/>
        <a:p>
          <a:endParaRPr lang="en-US"/>
        </a:p>
      </dgm:t>
    </dgm:pt>
    <dgm:pt modelId="{83B0EDD2-1871-7A46-81DD-6D5BE2C4FC84}" type="pres">
      <dgm:prSet presAssocID="{62FF54B7-6C34-4E5D-8C21-05BB3ADB78E4}" presName="diagram" presStyleCnt="0">
        <dgm:presLayoutVars>
          <dgm:dir/>
          <dgm:resizeHandles val="exact"/>
        </dgm:presLayoutVars>
      </dgm:prSet>
      <dgm:spPr/>
    </dgm:pt>
    <dgm:pt modelId="{AA118E0B-3243-4D46-9469-111DB4F1A026}" type="pres">
      <dgm:prSet presAssocID="{436F31CD-2FAD-4FD9-999D-EE72265F4B2A}" presName="arrow" presStyleLbl="node1" presStyleIdx="0" presStyleCnt="4">
        <dgm:presLayoutVars>
          <dgm:bulletEnabled val="1"/>
        </dgm:presLayoutVars>
      </dgm:prSet>
      <dgm:spPr/>
    </dgm:pt>
    <dgm:pt modelId="{6A5C8040-E92E-0B41-AC71-8CFBD6EA046E}" type="pres">
      <dgm:prSet presAssocID="{23BB9E69-8047-4C63-B10B-F647E110B7D1}" presName="arrow" presStyleLbl="node1" presStyleIdx="1" presStyleCnt="4">
        <dgm:presLayoutVars>
          <dgm:bulletEnabled val="1"/>
        </dgm:presLayoutVars>
      </dgm:prSet>
      <dgm:spPr/>
    </dgm:pt>
    <dgm:pt modelId="{454E435F-46F9-0B47-8867-965ABD5FF388}" type="pres">
      <dgm:prSet presAssocID="{D2482304-A77C-4704-8724-98CDA4B2381C}" presName="arrow" presStyleLbl="node1" presStyleIdx="2" presStyleCnt="4" custRadScaleRad="95839" custRadScaleInc="-3311">
        <dgm:presLayoutVars>
          <dgm:bulletEnabled val="1"/>
        </dgm:presLayoutVars>
      </dgm:prSet>
      <dgm:spPr/>
    </dgm:pt>
    <dgm:pt modelId="{36BC6BDF-A533-1343-8CED-E1C9CE251076}" type="pres">
      <dgm:prSet presAssocID="{155CA1D5-92E7-453B-B7FE-7E0202E87396}" presName="arrow" presStyleLbl="node1" presStyleIdx="3" presStyleCnt="4">
        <dgm:presLayoutVars>
          <dgm:bulletEnabled val="1"/>
        </dgm:presLayoutVars>
      </dgm:prSet>
      <dgm:spPr/>
    </dgm:pt>
  </dgm:ptLst>
  <dgm:cxnLst>
    <dgm:cxn modelId="{233C390E-909F-D346-A27D-AFE147CB1E59}" type="presOf" srcId="{62FF54B7-6C34-4E5D-8C21-05BB3ADB78E4}" destId="{83B0EDD2-1871-7A46-81DD-6D5BE2C4FC84}" srcOrd="0" destOrd="0" presId="urn:microsoft.com/office/officeart/2005/8/layout/arrow5"/>
    <dgm:cxn modelId="{63A09A42-F3ED-4968-9EB5-3A59FBD166BE}" srcId="{62FF54B7-6C34-4E5D-8C21-05BB3ADB78E4}" destId="{D2482304-A77C-4704-8724-98CDA4B2381C}" srcOrd="2" destOrd="0" parTransId="{D8831DF8-F498-49C1-A67F-ABBEEDCE3D6C}" sibTransId="{3BE3A978-4D92-4985-A843-AD6A7973AD37}"/>
    <dgm:cxn modelId="{DF7DD74B-5F48-433D-A4E5-52D378FE828C}" srcId="{62FF54B7-6C34-4E5D-8C21-05BB3ADB78E4}" destId="{23BB9E69-8047-4C63-B10B-F647E110B7D1}" srcOrd="1" destOrd="0" parTransId="{B7D8E0C7-047A-451E-A54A-186FC8617595}" sibTransId="{0A0A0127-86E7-4C8B-BA9D-A6444E3323A6}"/>
    <dgm:cxn modelId="{51DC806E-2142-4C33-A77E-7F8253DE6FEE}" srcId="{62FF54B7-6C34-4E5D-8C21-05BB3ADB78E4}" destId="{155CA1D5-92E7-453B-B7FE-7E0202E87396}" srcOrd="3" destOrd="0" parTransId="{06CDE104-1301-41D4-B7D1-38ABC11CF291}" sibTransId="{4B72D62C-FD4B-430B-B44F-2AA9537E01E7}"/>
    <dgm:cxn modelId="{AB70C175-FD73-B146-B151-193859A61D71}" type="presOf" srcId="{D2482304-A77C-4704-8724-98CDA4B2381C}" destId="{454E435F-46F9-0B47-8867-965ABD5FF388}" srcOrd="0" destOrd="0" presId="urn:microsoft.com/office/officeart/2005/8/layout/arrow5"/>
    <dgm:cxn modelId="{8C10A986-90A3-2E4F-B781-9C5337B5B693}" type="presOf" srcId="{23BB9E69-8047-4C63-B10B-F647E110B7D1}" destId="{6A5C8040-E92E-0B41-AC71-8CFBD6EA046E}" srcOrd="0" destOrd="0" presId="urn:microsoft.com/office/officeart/2005/8/layout/arrow5"/>
    <dgm:cxn modelId="{D6CBC4CF-930F-DE45-AFD6-37C8EA41D6B4}" type="presOf" srcId="{155CA1D5-92E7-453B-B7FE-7E0202E87396}" destId="{36BC6BDF-A533-1343-8CED-E1C9CE251076}" srcOrd="0" destOrd="0" presId="urn:microsoft.com/office/officeart/2005/8/layout/arrow5"/>
    <dgm:cxn modelId="{C27E6BD9-6C14-44C2-8B18-8FEE94CD7457}" srcId="{62FF54B7-6C34-4E5D-8C21-05BB3ADB78E4}" destId="{436F31CD-2FAD-4FD9-999D-EE72265F4B2A}" srcOrd="0" destOrd="0" parTransId="{CB6C9645-582C-4F35-A975-9435AE307EE8}" sibTransId="{75020FC8-0295-4C0D-BEA1-0F82B4DB419A}"/>
    <dgm:cxn modelId="{ACADC2E4-C675-9A45-A317-E490F5F58631}" type="presOf" srcId="{436F31CD-2FAD-4FD9-999D-EE72265F4B2A}" destId="{AA118E0B-3243-4D46-9469-111DB4F1A026}" srcOrd="0" destOrd="0" presId="urn:microsoft.com/office/officeart/2005/8/layout/arrow5"/>
    <dgm:cxn modelId="{B5A34696-599F-AD46-8AD3-9E22016426DF}" type="presParOf" srcId="{83B0EDD2-1871-7A46-81DD-6D5BE2C4FC84}" destId="{AA118E0B-3243-4D46-9469-111DB4F1A026}" srcOrd="0" destOrd="0" presId="urn:microsoft.com/office/officeart/2005/8/layout/arrow5"/>
    <dgm:cxn modelId="{75C4547B-83C5-EC40-8221-41B2631B432B}" type="presParOf" srcId="{83B0EDD2-1871-7A46-81DD-6D5BE2C4FC84}" destId="{6A5C8040-E92E-0B41-AC71-8CFBD6EA046E}" srcOrd="1" destOrd="0" presId="urn:microsoft.com/office/officeart/2005/8/layout/arrow5"/>
    <dgm:cxn modelId="{50DC5D23-4562-F146-BCA9-76EAF4CE73B7}" type="presParOf" srcId="{83B0EDD2-1871-7A46-81DD-6D5BE2C4FC84}" destId="{454E435F-46F9-0B47-8867-965ABD5FF388}" srcOrd="2" destOrd="0" presId="urn:microsoft.com/office/officeart/2005/8/layout/arrow5"/>
    <dgm:cxn modelId="{DC861E68-F5CF-CA45-8988-D63B11FF9827}" type="presParOf" srcId="{83B0EDD2-1871-7A46-81DD-6D5BE2C4FC84}" destId="{36BC6BDF-A533-1343-8CED-E1C9CE251076}" srcOrd="3" destOrd="0" presId="urn:microsoft.com/office/officeart/2005/8/layout/arrow5"/>
  </dgm:cxnLst>
  <dgm:bg>
    <a:gradFill>
      <a:gsLst>
        <a:gs pos="0">
          <a:schemeClr val="bg1">
            <a:lumMod val="95000"/>
          </a:schemeClr>
        </a:gs>
        <a:gs pos="29000">
          <a:schemeClr val="bg1">
            <a:lumMod val="85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085123-03DE-48CC-BFE9-4B464DC91D0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FFC77D2-02E7-40B2-907C-9227746A65E7}">
      <dgm:prSet/>
      <dgm:spPr/>
      <dgm:t>
        <a:bodyPr/>
        <a:lstStyle/>
        <a:p>
          <a:pPr>
            <a:lnSpc>
              <a:spcPct val="100000"/>
            </a:lnSpc>
            <a:defRPr cap="all"/>
          </a:pPr>
          <a:r>
            <a:rPr lang="en-US" dirty="0"/>
            <a:t>2.09 % less Exacerbations</a:t>
          </a:r>
        </a:p>
      </dgm:t>
    </dgm:pt>
    <dgm:pt modelId="{67293F75-3D68-49A6-B539-2CA912BFDCD4}" type="parTrans" cxnId="{0D5F242E-4BE8-4634-9872-6F8A668C1837}">
      <dgm:prSet/>
      <dgm:spPr/>
      <dgm:t>
        <a:bodyPr/>
        <a:lstStyle/>
        <a:p>
          <a:endParaRPr lang="en-US"/>
        </a:p>
      </dgm:t>
    </dgm:pt>
    <dgm:pt modelId="{30A7EDF1-A17E-41E3-BF52-8E2C6B44AADE}" type="sibTrans" cxnId="{0D5F242E-4BE8-4634-9872-6F8A668C1837}">
      <dgm:prSet/>
      <dgm:spPr/>
      <dgm:t>
        <a:bodyPr/>
        <a:lstStyle/>
        <a:p>
          <a:endParaRPr lang="en-US"/>
        </a:p>
      </dgm:t>
    </dgm:pt>
    <dgm:pt modelId="{C3F60CF4-C3D9-4277-A96B-DC6E0F119217}">
      <dgm:prSet/>
      <dgm:spPr/>
      <dgm:t>
        <a:bodyPr/>
        <a:lstStyle/>
        <a:p>
          <a:pPr>
            <a:lnSpc>
              <a:spcPct val="100000"/>
            </a:lnSpc>
            <a:defRPr cap="all"/>
          </a:pPr>
          <a:r>
            <a:rPr lang="en-US" dirty="0"/>
            <a:t>65 % reduction in OCS use</a:t>
          </a:r>
        </a:p>
      </dgm:t>
    </dgm:pt>
    <dgm:pt modelId="{086D9954-1510-4307-995C-22BE0E8D5EC7}" type="parTrans" cxnId="{F890166B-3D88-4C11-A52C-CF54995E7C41}">
      <dgm:prSet/>
      <dgm:spPr/>
      <dgm:t>
        <a:bodyPr/>
        <a:lstStyle/>
        <a:p>
          <a:endParaRPr lang="en-US"/>
        </a:p>
      </dgm:t>
    </dgm:pt>
    <dgm:pt modelId="{138DE856-A4EE-4141-9104-296D129EB97F}" type="sibTrans" cxnId="{F890166B-3D88-4C11-A52C-CF54995E7C41}">
      <dgm:prSet/>
      <dgm:spPr/>
      <dgm:t>
        <a:bodyPr/>
        <a:lstStyle/>
        <a:p>
          <a:endParaRPr lang="en-US"/>
        </a:p>
      </dgm:t>
    </dgm:pt>
    <dgm:pt modelId="{05F7C31A-930C-4347-B0F3-1FEAED8060E9}">
      <dgm:prSet/>
      <dgm:spPr/>
      <dgm:t>
        <a:bodyPr/>
        <a:lstStyle/>
        <a:p>
          <a:pPr>
            <a:lnSpc>
              <a:spcPct val="100000"/>
            </a:lnSpc>
            <a:defRPr cap="all"/>
          </a:pPr>
          <a:r>
            <a:rPr lang="en-US"/>
            <a:t>53 % OCS termination </a:t>
          </a:r>
        </a:p>
      </dgm:t>
    </dgm:pt>
    <dgm:pt modelId="{E290E596-4374-4DEE-8629-B569E1C17DA8}" type="parTrans" cxnId="{F9C02775-EEFA-4E4B-8B50-EE19AB287935}">
      <dgm:prSet/>
      <dgm:spPr/>
      <dgm:t>
        <a:bodyPr/>
        <a:lstStyle/>
        <a:p>
          <a:endParaRPr lang="en-US"/>
        </a:p>
      </dgm:t>
    </dgm:pt>
    <dgm:pt modelId="{A8EFCDF9-67C7-4131-82BE-B141DDCCB63C}" type="sibTrans" cxnId="{F9C02775-EEFA-4E4B-8B50-EE19AB287935}">
      <dgm:prSet/>
      <dgm:spPr/>
      <dgm:t>
        <a:bodyPr/>
        <a:lstStyle/>
        <a:p>
          <a:endParaRPr lang="en-US"/>
        </a:p>
      </dgm:t>
    </dgm:pt>
    <dgm:pt modelId="{F288BC56-2AD8-4BD6-B487-2482240AA8BC}">
      <dgm:prSet/>
      <dgm:spPr/>
      <dgm:t>
        <a:bodyPr/>
        <a:lstStyle/>
        <a:p>
          <a:pPr>
            <a:lnSpc>
              <a:spcPct val="100000"/>
            </a:lnSpc>
            <a:defRPr cap="all"/>
          </a:pPr>
          <a:r>
            <a:rPr lang="en-US" dirty="0"/>
            <a:t>15 % reduction in OCS MG/day </a:t>
          </a:r>
        </a:p>
      </dgm:t>
    </dgm:pt>
    <dgm:pt modelId="{15663DE0-164B-4D5F-A97F-1C97E23CE726}" type="parTrans" cxnId="{20281CBD-AC7E-404D-894D-E124C5151890}">
      <dgm:prSet/>
      <dgm:spPr/>
      <dgm:t>
        <a:bodyPr/>
        <a:lstStyle/>
        <a:p>
          <a:endParaRPr lang="en-US"/>
        </a:p>
      </dgm:t>
    </dgm:pt>
    <dgm:pt modelId="{2AEDF432-A952-4728-BD7E-3F12A52A21D3}" type="sibTrans" cxnId="{20281CBD-AC7E-404D-894D-E124C5151890}">
      <dgm:prSet/>
      <dgm:spPr/>
      <dgm:t>
        <a:bodyPr/>
        <a:lstStyle/>
        <a:p>
          <a:endParaRPr lang="en-US"/>
        </a:p>
      </dgm:t>
    </dgm:pt>
    <dgm:pt modelId="{3F1A6D7A-5ED6-4551-B328-48ADE141A71C}">
      <dgm:prSet/>
      <dgm:spPr/>
      <dgm:t>
        <a:bodyPr/>
        <a:lstStyle/>
        <a:p>
          <a:pPr>
            <a:lnSpc>
              <a:spcPct val="100000"/>
            </a:lnSpc>
            <a:defRPr cap="all"/>
          </a:pPr>
          <a:r>
            <a:rPr lang="en-US"/>
            <a:t>12 % FEV</a:t>
          </a:r>
          <a:r>
            <a:rPr lang="en-US" baseline="-25000"/>
            <a:t>1</a:t>
          </a:r>
          <a:r>
            <a:rPr lang="en-US"/>
            <a:t> improvement</a:t>
          </a:r>
        </a:p>
      </dgm:t>
    </dgm:pt>
    <dgm:pt modelId="{DCC776A5-C3CF-43F6-ACAB-C2FFA713FBC7}" type="parTrans" cxnId="{AF606B17-C0C5-4744-924F-1DCD504505DB}">
      <dgm:prSet/>
      <dgm:spPr/>
      <dgm:t>
        <a:bodyPr/>
        <a:lstStyle/>
        <a:p>
          <a:endParaRPr lang="en-US"/>
        </a:p>
      </dgm:t>
    </dgm:pt>
    <dgm:pt modelId="{11C97BDE-1613-4991-8418-07FFEEB921F0}" type="sibTrans" cxnId="{AF606B17-C0C5-4744-924F-1DCD504505DB}">
      <dgm:prSet/>
      <dgm:spPr/>
      <dgm:t>
        <a:bodyPr/>
        <a:lstStyle/>
        <a:p>
          <a:endParaRPr lang="en-US"/>
        </a:p>
      </dgm:t>
    </dgm:pt>
    <dgm:pt modelId="{025F4F10-7A3B-48D9-96CC-FDD50E4039EE}">
      <dgm:prSet/>
      <dgm:spPr/>
      <dgm:t>
        <a:bodyPr/>
        <a:lstStyle/>
        <a:p>
          <a:pPr>
            <a:lnSpc>
              <a:spcPct val="100000"/>
            </a:lnSpc>
            <a:defRPr cap="all"/>
          </a:pPr>
          <a:r>
            <a:rPr lang="en-US"/>
            <a:t>8 % better asthma control</a:t>
          </a:r>
        </a:p>
      </dgm:t>
    </dgm:pt>
    <dgm:pt modelId="{ED2127AD-11A3-4198-BA6C-5DB7F4ECBD30}" type="parTrans" cxnId="{8B1FE5F4-DE0F-4EAA-B866-765C4282A285}">
      <dgm:prSet/>
      <dgm:spPr/>
      <dgm:t>
        <a:bodyPr/>
        <a:lstStyle/>
        <a:p>
          <a:endParaRPr lang="en-US"/>
        </a:p>
      </dgm:t>
    </dgm:pt>
    <dgm:pt modelId="{A1E253F2-3555-4A66-BC79-1999C21E42D8}" type="sibTrans" cxnId="{8B1FE5F4-DE0F-4EAA-B866-765C4282A285}">
      <dgm:prSet/>
      <dgm:spPr/>
      <dgm:t>
        <a:bodyPr/>
        <a:lstStyle/>
        <a:p>
          <a:endParaRPr lang="en-US"/>
        </a:p>
      </dgm:t>
    </dgm:pt>
    <dgm:pt modelId="{17D6E877-362C-483B-B901-C44A1B26629B}" type="pres">
      <dgm:prSet presAssocID="{44085123-03DE-48CC-BFE9-4B464DC91D02}" presName="root" presStyleCnt="0">
        <dgm:presLayoutVars>
          <dgm:dir/>
          <dgm:resizeHandles val="exact"/>
        </dgm:presLayoutVars>
      </dgm:prSet>
      <dgm:spPr/>
    </dgm:pt>
    <dgm:pt modelId="{7419BD43-3EB8-4F0A-A41A-73DDA920C4F1}" type="pres">
      <dgm:prSet presAssocID="{AFFC77D2-02E7-40B2-907C-9227746A65E7}" presName="compNode" presStyleCnt="0"/>
      <dgm:spPr/>
    </dgm:pt>
    <dgm:pt modelId="{0F0843D4-C6C8-493D-8C9A-9566D64F297D}" type="pres">
      <dgm:prSet presAssocID="{AFFC77D2-02E7-40B2-907C-9227746A65E7}" presName="iconBgRect" presStyleLbl="bgShp" presStyleIdx="0" presStyleCnt="6" custAng="13564422"/>
      <dgm:spPr/>
    </dgm:pt>
    <dgm:pt modelId="{FA8E1F71-B7BF-4F0B-9A00-DE41F06D55D8}" type="pres">
      <dgm:prSet presAssocID="{AFFC77D2-02E7-40B2-907C-9227746A65E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rection"/>
        </a:ext>
      </dgm:extLst>
    </dgm:pt>
    <dgm:pt modelId="{739015F3-D1EA-47D7-80BF-EFFE22B10767}" type="pres">
      <dgm:prSet presAssocID="{AFFC77D2-02E7-40B2-907C-9227746A65E7}" presName="spaceRect" presStyleCnt="0"/>
      <dgm:spPr/>
    </dgm:pt>
    <dgm:pt modelId="{FE2BC2B0-7091-4D3F-8C47-3E274FCB7EF1}" type="pres">
      <dgm:prSet presAssocID="{AFFC77D2-02E7-40B2-907C-9227746A65E7}" presName="textRect" presStyleLbl="revTx" presStyleIdx="0" presStyleCnt="6">
        <dgm:presLayoutVars>
          <dgm:chMax val="1"/>
          <dgm:chPref val="1"/>
        </dgm:presLayoutVars>
      </dgm:prSet>
      <dgm:spPr/>
    </dgm:pt>
    <dgm:pt modelId="{2E98CF8C-D788-424C-8765-6CFADF155520}" type="pres">
      <dgm:prSet presAssocID="{30A7EDF1-A17E-41E3-BF52-8E2C6B44AADE}" presName="sibTrans" presStyleCnt="0"/>
      <dgm:spPr/>
    </dgm:pt>
    <dgm:pt modelId="{797210FC-E618-4C87-B375-8EE080A79E64}" type="pres">
      <dgm:prSet presAssocID="{C3F60CF4-C3D9-4277-A96B-DC6E0F119217}" presName="compNode" presStyleCnt="0"/>
      <dgm:spPr/>
    </dgm:pt>
    <dgm:pt modelId="{ACDB5431-F6F8-4C7E-9FE1-5ADD37AC0808}" type="pres">
      <dgm:prSet presAssocID="{C3F60CF4-C3D9-4277-A96B-DC6E0F119217}" presName="iconBgRect" presStyleLbl="bgShp" presStyleIdx="1" presStyleCnt="6"/>
      <dgm:spPr>
        <a:solidFill>
          <a:schemeClr val="tx1">
            <a:lumMod val="50000"/>
            <a:lumOff val="50000"/>
          </a:schemeClr>
        </a:solidFill>
      </dgm:spPr>
    </dgm:pt>
    <dgm:pt modelId="{4AE098CF-DA47-4338-991A-1581D49ACA8D}" type="pres">
      <dgm:prSet presAssocID="{C3F60CF4-C3D9-4277-A96B-DC6E0F11921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er"/>
        </a:ext>
      </dgm:extLst>
    </dgm:pt>
    <dgm:pt modelId="{6204663D-1544-4D10-AEEC-B8A025855BDE}" type="pres">
      <dgm:prSet presAssocID="{C3F60CF4-C3D9-4277-A96B-DC6E0F119217}" presName="spaceRect" presStyleCnt="0"/>
      <dgm:spPr/>
    </dgm:pt>
    <dgm:pt modelId="{2F38E541-FEDF-4CC8-914E-AFE44FBB4A34}" type="pres">
      <dgm:prSet presAssocID="{C3F60CF4-C3D9-4277-A96B-DC6E0F119217}" presName="textRect" presStyleLbl="revTx" presStyleIdx="1" presStyleCnt="6">
        <dgm:presLayoutVars>
          <dgm:chMax val="1"/>
          <dgm:chPref val="1"/>
        </dgm:presLayoutVars>
      </dgm:prSet>
      <dgm:spPr/>
    </dgm:pt>
    <dgm:pt modelId="{0EB7CE2E-CD26-4FFF-A324-CCB0F0EA235A}" type="pres">
      <dgm:prSet presAssocID="{138DE856-A4EE-4141-9104-296D129EB97F}" presName="sibTrans" presStyleCnt="0"/>
      <dgm:spPr/>
    </dgm:pt>
    <dgm:pt modelId="{E27ADA8D-4C9E-44DC-B471-06FBA760ABD8}" type="pres">
      <dgm:prSet presAssocID="{05F7C31A-930C-4347-B0F3-1FEAED8060E9}" presName="compNode" presStyleCnt="0"/>
      <dgm:spPr/>
    </dgm:pt>
    <dgm:pt modelId="{DB894761-44C4-484B-BCD5-C1447584DFE2}" type="pres">
      <dgm:prSet presAssocID="{05F7C31A-930C-4347-B0F3-1FEAED8060E9}" presName="iconBgRect" presStyleLbl="bgShp" presStyleIdx="2" presStyleCnt="6"/>
      <dgm:spPr>
        <a:solidFill>
          <a:srgbClr val="A37B10"/>
        </a:solidFill>
      </dgm:spPr>
    </dgm:pt>
    <dgm:pt modelId="{4B93B753-D524-4257-A04A-B20E6B94CEC0}" type="pres">
      <dgm:prSet presAssocID="{05F7C31A-930C-4347-B0F3-1FEAED8060E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ck"/>
        </a:ext>
      </dgm:extLst>
    </dgm:pt>
    <dgm:pt modelId="{78A30D57-E7A3-496F-8F30-6431D1464548}" type="pres">
      <dgm:prSet presAssocID="{05F7C31A-930C-4347-B0F3-1FEAED8060E9}" presName="spaceRect" presStyleCnt="0"/>
      <dgm:spPr/>
    </dgm:pt>
    <dgm:pt modelId="{42320A44-07F7-48F1-A2A4-026F6226F7DE}" type="pres">
      <dgm:prSet presAssocID="{05F7C31A-930C-4347-B0F3-1FEAED8060E9}" presName="textRect" presStyleLbl="revTx" presStyleIdx="2" presStyleCnt="6">
        <dgm:presLayoutVars>
          <dgm:chMax val="1"/>
          <dgm:chPref val="1"/>
        </dgm:presLayoutVars>
      </dgm:prSet>
      <dgm:spPr/>
    </dgm:pt>
    <dgm:pt modelId="{DF5C41B6-F6FF-43C9-97B5-12C3AFF35D41}" type="pres">
      <dgm:prSet presAssocID="{A8EFCDF9-67C7-4131-82BE-B141DDCCB63C}" presName="sibTrans" presStyleCnt="0"/>
      <dgm:spPr/>
    </dgm:pt>
    <dgm:pt modelId="{CD325F60-684A-4BE6-B4E7-1FF295BA0A7B}" type="pres">
      <dgm:prSet presAssocID="{F288BC56-2AD8-4BD6-B487-2482240AA8BC}" presName="compNode" presStyleCnt="0"/>
      <dgm:spPr/>
    </dgm:pt>
    <dgm:pt modelId="{C6BD7F87-A739-47DB-B105-94BD443D296E}" type="pres">
      <dgm:prSet presAssocID="{F288BC56-2AD8-4BD6-B487-2482240AA8BC}" presName="iconBgRect" presStyleLbl="bgShp" presStyleIdx="3" presStyleCnt="6"/>
      <dgm:spPr>
        <a:solidFill>
          <a:srgbClr val="D7A200"/>
        </a:solidFill>
      </dgm:spPr>
    </dgm:pt>
    <dgm:pt modelId="{F3D5861B-585B-4FF1-BB14-8514477792F4}" type="pres">
      <dgm:prSet presAssocID="{F288BC56-2AD8-4BD6-B487-2482240AA8B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dropper"/>
        </a:ext>
      </dgm:extLst>
    </dgm:pt>
    <dgm:pt modelId="{E53F0545-1BDC-4714-9774-7EA248A8AB93}" type="pres">
      <dgm:prSet presAssocID="{F288BC56-2AD8-4BD6-B487-2482240AA8BC}" presName="spaceRect" presStyleCnt="0"/>
      <dgm:spPr/>
    </dgm:pt>
    <dgm:pt modelId="{9B6AD2A1-C075-4699-8BB1-76C4B964FE09}" type="pres">
      <dgm:prSet presAssocID="{F288BC56-2AD8-4BD6-B487-2482240AA8BC}" presName="textRect" presStyleLbl="revTx" presStyleIdx="3" presStyleCnt="6">
        <dgm:presLayoutVars>
          <dgm:chMax val="1"/>
          <dgm:chPref val="1"/>
        </dgm:presLayoutVars>
      </dgm:prSet>
      <dgm:spPr/>
    </dgm:pt>
    <dgm:pt modelId="{D43DAEF4-DB1E-4E20-BA89-45F5A9E5CE99}" type="pres">
      <dgm:prSet presAssocID="{2AEDF432-A952-4728-BD7E-3F12A52A21D3}" presName="sibTrans" presStyleCnt="0"/>
      <dgm:spPr/>
    </dgm:pt>
    <dgm:pt modelId="{1253215F-E6B7-4038-BDE8-C87D0E7A4792}" type="pres">
      <dgm:prSet presAssocID="{3F1A6D7A-5ED6-4551-B328-48ADE141A71C}" presName="compNode" presStyleCnt="0"/>
      <dgm:spPr/>
    </dgm:pt>
    <dgm:pt modelId="{C3E0EB87-ACA1-48C4-A086-90C69D860A91}" type="pres">
      <dgm:prSet presAssocID="{3F1A6D7A-5ED6-4551-B328-48ADE141A71C}" presName="iconBgRect" presStyleLbl="bgShp" presStyleIdx="4" presStyleCnt="6"/>
      <dgm:spPr>
        <a:solidFill>
          <a:schemeClr val="tx1"/>
        </a:solidFill>
      </dgm:spPr>
    </dgm:pt>
    <dgm:pt modelId="{E237609B-F187-40C6-B811-03A2B2EAB4CA}" type="pres">
      <dgm:prSet presAssocID="{3F1A6D7A-5ED6-4551-B328-48ADE141A71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peat"/>
        </a:ext>
      </dgm:extLst>
    </dgm:pt>
    <dgm:pt modelId="{762F5F18-6723-4964-A7AC-258C7F29ED09}" type="pres">
      <dgm:prSet presAssocID="{3F1A6D7A-5ED6-4551-B328-48ADE141A71C}" presName="spaceRect" presStyleCnt="0"/>
      <dgm:spPr/>
    </dgm:pt>
    <dgm:pt modelId="{18055C70-2227-4A76-8585-A248E8BDF7E5}" type="pres">
      <dgm:prSet presAssocID="{3F1A6D7A-5ED6-4551-B328-48ADE141A71C}" presName="textRect" presStyleLbl="revTx" presStyleIdx="4" presStyleCnt="6">
        <dgm:presLayoutVars>
          <dgm:chMax val="1"/>
          <dgm:chPref val="1"/>
        </dgm:presLayoutVars>
      </dgm:prSet>
      <dgm:spPr/>
    </dgm:pt>
    <dgm:pt modelId="{6009F273-0A12-45B6-9BCF-F49D3FE56CF4}" type="pres">
      <dgm:prSet presAssocID="{11C97BDE-1613-4991-8418-07FFEEB921F0}" presName="sibTrans" presStyleCnt="0"/>
      <dgm:spPr/>
    </dgm:pt>
    <dgm:pt modelId="{C9A68A74-259D-41C8-9CEB-2D786CA40264}" type="pres">
      <dgm:prSet presAssocID="{025F4F10-7A3B-48D9-96CC-FDD50E4039EE}" presName="compNode" presStyleCnt="0"/>
      <dgm:spPr/>
    </dgm:pt>
    <dgm:pt modelId="{F1F21C5B-8A81-44A9-A045-59936E1AE7D1}" type="pres">
      <dgm:prSet presAssocID="{025F4F10-7A3B-48D9-96CC-FDD50E4039EE}" presName="iconBgRect" presStyleLbl="bgShp" presStyleIdx="5" presStyleCnt="6"/>
      <dgm:spPr>
        <a:solidFill>
          <a:srgbClr val="D7A263"/>
        </a:solidFill>
      </dgm:spPr>
    </dgm:pt>
    <dgm:pt modelId="{55322D70-2828-44C8-802C-D0D5D90A69C9}" type="pres">
      <dgm:prSet presAssocID="{025F4F10-7A3B-48D9-96CC-FDD50E4039E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tethoscope"/>
        </a:ext>
      </dgm:extLst>
    </dgm:pt>
    <dgm:pt modelId="{574DA23D-360A-4DC3-AE6B-74947E46DF72}" type="pres">
      <dgm:prSet presAssocID="{025F4F10-7A3B-48D9-96CC-FDD50E4039EE}" presName="spaceRect" presStyleCnt="0"/>
      <dgm:spPr/>
    </dgm:pt>
    <dgm:pt modelId="{68DBB54A-0027-43A2-96EB-6CCBDD8BD852}" type="pres">
      <dgm:prSet presAssocID="{025F4F10-7A3B-48D9-96CC-FDD50E4039EE}" presName="textRect" presStyleLbl="revTx" presStyleIdx="5" presStyleCnt="6">
        <dgm:presLayoutVars>
          <dgm:chMax val="1"/>
          <dgm:chPref val="1"/>
        </dgm:presLayoutVars>
      </dgm:prSet>
      <dgm:spPr/>
    </dgm:pt>
  </dgm:ptLst>
  <dgm:cxnLst>
    <dgm:cxn modelId="{D8156714-D3B7-F84D-8C80-2439E4447C18}" type="presOf" srcId="{C3F60CF4-C3D9-4277-A96B-DC6E0F119217}" destId="{2F38E541-FEDF-4CC8-914E-AFE44FBB4A34}" srcOrd="0" destOrd="0" presId="urn:microsoft.com/office/officeart/2018/5/layout/IconCircleLabelList"/>
    <dgm:cxn modelId="{AF606B17-C0C5-4744-924F-1DCD504505DB}" srcId="{44085123-03DE-48CC-BFE9-4B464DC91D02}" destId="{3F1A6D7A-5ED6-4551-B328-48ADE141A71C}" srcOrd="4" destOrd="0" parTransId="{DCC776A5-C3CF-43F6-ACAB-C2FFA713FBC7}" sibTransId="{11C97BDE-1613-4991-8418-07FFEEB921F0}"/>
    <dgm:cxn modelId="{B3E0E624-F5CB-F341-8D79-7098571ED24E}" type="presOf" srcId="{05F7C31A-930C-4347-B0F3-1FEAED8060E9}" destId="{42320A44-07F7-48F1-A2A4-026F6226F7DE}" srcOrd="0" destOrd="0" presId="urn:microsoft.com/office/officeart/2018/5/layout/IconCircleLabelList"/>
    <dgm:cxn modelId="{0D5F242E-4BE8-4634-9872-6F8A668C1837}" srcId="{44085123-03DE-48CC-BFE9-4B464DC91D02}" destId="{AFFC77D2-02E7-40B2-907C-9227746A65E7}" srcOrd="0" destOrd="0" parTransId="{67293F75-3D68-49A6-B539-2CA912BFDCD4}" sibTransId="{30A7EDF1-A17E-41E3-BF52-8E2C6B44AADE}"/>
    <dgm:cxn modelId="{83F18F36-F977-C749-AAA8-E621CEF5A56A}" type="presOf" srcId="{3F1A6D7A-5ED6-4551-B328-48ADE141A71C}" destId="{18055C70-2227-4A76-8585-A248E8BDF7E5}" srcOrd="0" destOrd="0" presId="urn:microsoft.com/office/officeart/2018/5/layout/IconCircleLabelList"/>
    <dgm:cxn modelId="{F890166B-3D88-4C11-A52C-CF54995E7C41}" srcId="{44085123-03DE-48CC-BFE9-4B464DC91D02}" destId="{C3F60CF4-C3D9-4277-A96B-DC6E0F119217}" srcOrd="1" destOrd="0" parTransId="{086D9954-1510-4307-995C-22BE0E8D5EC7}" sibTransId="{138DE856-A4EE-4141-9104-296D129EB97F}"/>
    <dgm:cxn modelId="{F9C02775-EEFA-4E4B-8B50-EE19AB287935}" srcId="{44085123-03DE-48CC-BFE9-4B464DC91D02}" destId="{05F7C31A-930C-4347-B0F3-1FEAED8060E9}" srcOrd="2" destOrd="0" parTransId="{E290E596-4374-4DEE-8629-B569E1C17DA8}" sibTransId="{A8EFCDF9-67C7-4131-82BE-B141DDCCB63C}"/>
    <dgm:cxn modelId="{7CE70C8F-6D6F-D343-BC1F-61EE96A7B2A1}" type="presOf" srcId="{F288BC56-2AD8-4BD6-B487-2482240AA8BC}" destId="{9B6AD2A1-C075-4699-8BB1-76C4B964FE09}" srcOrd="0" destOrd="0" presId="urn:microsoft.com/office/officeart/2018/5/layout/IconCircleLabelList"/>
    <dgm:cxn modelId="{74DC95A6-5A3D-B54F-9434-21272982A5DA}" type="presOf" srcId="{AFFC77D2-02E7-40B2-907C-9227746A65E7}" destId="{FE2BC2B0-7091-4D3F-8C47-3E274FCB7EF1}" srcOrd="0" destOrd="0" presId="urn:microsoft.com/office/officeart/2018/5/layout/IconCircleLabelList"/>
    <dgm:cxn modelId="{11CC68A8-3367-584A-AAB9-FEF3034D819A}" type="presOf" srcId="{44085123-03DE-48CC-BFE9-4B464DC91D02}" destId="{17D6E877-362C-483B-B901-C44A1B26629B}" srcOrd="0" destOrd="0" presId="urn:microsoft.com/office/officeart/2018/5/layout/IconCircleLabelList"/>
    <dgm:cxn modelId="{DC24FBAA-96C9-324E-BEA5-DB2A910A65A6}" type="presOf" srcId="{025F4F10-7A3B-48D9-96CC-FDD50E4039EE}" destId="{68DBB54A-0027-43A2-96EB-6CCBDD8BD852}" srcOrd="0" destOrd="0" presId="urn:microsoft.com/office/officeart/2018/5/layout/IconCircleLabelList"/>
    <dgm:cxn modelId="{20281CBD-AC7E-404D-894D-E124C5151890}" srcId="{44085123-03DE-48CC-BFE9-4B464DC91D02}" destId="{F288BC56-2AD8-4BD6-B487-2482240AA8BC}" srcOrd="3" destOrd="0" parTransId="{15663DE0-164B-4D5F-A97F-1C97E23CE726}" sibTransId="{2AEDF432-A952-4728-BD7E-3F12A52A21D3}"/>
    <dgm:cxn modelId="{8B1FE5F4-DE0F-4EAA-B866-765C4282A285}" srcId="{44085123-03DE-48CC-BFE9-4B464DC91D02}" destId="{025F4F10-7A3B-48D9-96CC-FDD50E4039EE}" srcOrd="5" destOrd="0" parTransId="{ED2127AD-11A3-4198-BA6C-5DB7F4ECBD30}" sibTransId="{A1E253F2-3555-4A66-BC79-1999C21E42D8}"/>
    <dgm:cxn modelId="{F224E431-D502-9F4A-8BBD-82D5A3369ABD}" type="presParOf" srcId="{17D6E877-362C-483B-B901-C44A1B26629B}" destId="{7419BD43-3EB8-4F0A-A41A-73DDA920C4F1}" srcOrd="0" destOrd="0" presId="urn:microsoft.com/office/officeart/2018/5/layout/IconCircleLabelList"/>
    <dgm:cxn modelId="{ACD5FFAA-7B77-2D47-916E-7DD04C904448}" type="presParOf" srcId="{7419BD43-3EB8-4F0A-A41A-73DDA920C4F1}" destId="{0F0843D4-C6C8-493D-8C9A-9566D64F297D}" srcOrd="0" destOrd="0" presId="urn:microsoft.com/office/officeart/2018/5/layout/IconCircleLabelList"/>
    <dgm:cxn modelId="{5751630D-5DC0-D54A-8E1A-3EEB706D1A14}" type="presParOf" srcId="{7419BD43-3EB8-4F0A-A41A-73DDA920C4F1}" destId="{FA8E1F71-B7BF-4F0B-9A00-DE41F06D55D8}" srcOrd="1" destOrd="0" presId="urn:microsoft.com/office/officeart/2018/5/layout/IconCircleLabelList"/>
    <dgm:cxn modelId="{9ED82EC1-F367-EC47-B361-8F39EBB68113}" type="presParOf" srcId="{7419BD43-3EB8-4F0A-A41A-73DDA920C4F1}" destId="{739015F3-D1EA-47D7-80BF-EFFE22B10767}" srcOrd="2" destOrd="0" presId="urn:microsoft.com/office/officeart/2018/5/layout/IconCircleLabelList"/>
    <dgm:cxn modelId="{DF211EAF-EDC4-B24A-99CC-5AD328D86A2F}" type="presParOf" srcId="{7419BD43-3EB8-4F0A-A41A-73DDA920C4F1}" destId="{FE2BC2B0-7091-4D3F-8C47-3E274FCB7EF1}" srcOrd="3" destOrd="0" presId="urn:microsoft.com/office/officeart/2018/5/layout/IconCircleLabelList"/>
    <dgm:cxn modelId="{0E2E6A1E-3BF8-094F-BAD3-B5E5AD1D9BD7}" type="presParOf" srcId="{17D6E877-362C-483B-B901-C44A1B26629B}" destId="{2E98CF8C-D788-424C-8765-6CFADF155520}" srcOrd="1" destOrd="0" presId="urn:microsoft.com/office/officeart/2018/5/layout/IconCircleLabelList"/>
    <dgm:cxn modelId="{42091985-B790-BB4D-B1AA-775E68654F40}" type="presParOf" srcId="{17D6E877-362C-483B-B901-C44A1B26629B}" destId="{797210FC-E618-4C87-B375-8EE080A79E64}" srcOrd="2" destOrd="0" presId="urn:microsoft.com/office/officeart/2018/5/layout/IconCircleLabelList"/>
    <dgm:cxn modelId="{DB2A1582-3A88-0A42-9643-0EB94CFB19F2}" type="presParOf" srcId="{797210FC-E618-4C87-B375-8EE080A79E64}" destId="{ACDB5431-F6F8-4C7E-9FE1-5ADD37AC0808}" srcOrd="0" destOrd="0" presId="urn:microsoft.com/office/officeart/2018/5/layout/IconCircleLabelList"/>
    <dgm:cxn modelId="{AF1721F0-E2D4-0D4A-8D31-B2D24F154047}" type="presParOf" srcId="{797210FC-E618-4C87-B375-8EE080A79E64}" destId="{4AE098CF-DA47-4338-991A-1581D49ACA8D}" srcOrd="1" destOrd="0" presId="urn:microsoft.com/office/officeart/2018/5/layout/IconCircleLabelList"/>
    <dgm:cxn modelId="{106A16B0-51F1-7948-8E20-E6D6CC0EB813}" type="presParOf" srcId="{797210FC-E618-4C87-B375-8EE080A79E64}" destId="{6204663D-1544-4D10-AEEC-B8A025855BDE}" srcOrd="2" destOrd="0" presId="urn:microsoft.com/office/officeart/2018/5/layout/IconCircleLabelList"/>
    <dgm:cxn modelId="{1E36B448-317C-7B4C-B9C4-837183AC742A}" type="presParOf" srcId="{797210FC-E618-4C87-B375-8EE080A79E64}" destId="{2F38E541-FEDF-4CC8-914E-AFE44FBB4A34}" srcOrd="3" destOrd="0" presId="urn:microsoft.com/office/officeart/2018/5/layout/IconCircleLabelList"/>
    <dgm:cxn modelId="{8B6A0665-6553-1741-904F-307DA532B05E}" type="presParOf" srcId="{17D6E877-362C-483B-B901-C44A1B26629B}" destId="{0EB7CE2E-CD26-4FFF-A324-CCB0F0EA235A}" srcOrd="3" destOrd="0" presId="urn:microsoft.com/office/officeart/2018/5/layout/IconCircleLabelList"/>
    <dgm:cxn modelId="{55DEF042-5070-934B-9237-FB5E20EA8876}" type="presParOf" srcId="{17D6E877-362C-483B-B901-C44A1B26629B}" destId="{E27ADA8D-4C9E-44DC-B471-06FBA760ABD8}" srcOrd="4" destOrd="0" presId="urn:microsoft.com/office/officeart/2018/5/layout/IconCircleLabelList"/>
    <dgm:cxn modelId="{F5A1A76A-645F-8D46-96FC-0DA30C7AAEC4}" type="presParOf" srcId="{E27ADA8D-4C9E-44DC-B471-06FBA760ABD8}" destId="{DB894761-44C4-484B-BCD5-C1447584DFE2}" srcOrd="0" destOrd="0" presId="urn:microsoft.com/office/officeart/2018/5/layout/IconCircleLabelList"/>
    <dgm:cxn modelId="{761446AB-1C73-DD4D-8262-DE099DB0A069}" type="presParOf" srcId="{E27ADA8D-4C9E-44DC-B471-06FBA760ABD8}" destId="{4B93B753-D524-4257-A04A-B20E6B94CEC0}" srcOrd="1" destOrd="0" presId="urn:microsoft.com/office/officeart/2018/5/layout/IconCircleLabelList"/>
    <dgm:cxn modelId="{0E2DB106-221B-6A42-8E7A-5E3284BBBDFA}" type="presParOf" srcId="{E27ADA8D-4C9E-44DC-B471-06FBA760ABD8}" destId="{78A30D57-E7A3-496F-8F30-6431D1464548}" srcOrd="2" destOrd="0" presId="urn:microsoft.com/office/officeart/2018/5/layout/IconCircleLabelList"/>
    <dgm:cxn modelId="{9B27BFAA-86C4-9340-934C-F9F78DC8546C}" type="presParOf" srcId="{E27ADA8D-4C9E-44DC-B471-06FBA760ABD8}" destId="{42320A44-07F7-48F1-A2A4-026F6226F7DE}" srcOrd="3" destOrd="0" presId="urn:microsoft.com/office/officeart/2018/5/layout/IconCircleLabelList"/>
    <dgm:cxn modelId="{D8E2B517-8D55-D946-824D-91B0B8DDF35A}" type="presParOf" srcId="{17D6E877-362C-483B-B901-C44A1B26629B}" destId="{DF5C41B6-F6FF-43C9-97B5-12C3AFF35D41}" srcOrd="5" destOrd="0" presId="urn:microsoft.com/office/officeart/2018/5/layout/IconCircleLabelList"/>
    <dgm:cxn modelId="{DA68FCEE-F5BA-904A-B7FD-F6E0501A2AC1}" type="presParOf" srcId="{17D6E877-362C-483B-B901-C44A1B26629B}" destId="{CD325F60-684A-4BE6-B4E7-1FF295BA0A7B}" srcOrd="6" destOrd="0" presId="urn:microsoft.com/office/officeart/2018/5/layout/IconCircleLabelList"/>
    <dgm:cxn modelId="{8C70553E-3734-6E48-9557-10EA11111970}" type="presParOf" srcId="{CD325F60-684A-4BE6-B4E7-1FF295BA0A7B}" destId="{C6BD7F87-A739-47DB-B105-94BD443D296E}" srcOrd="0" destOrd="0" presId="urn:microsoft.com/office/officeart/2018/5/layout/IconCircleLabelList"/>
    <dgm:cxn modelId="{61A6292A-1488-C64F-945C-97390710E3BD}" type="presParOf" srcId="{CD325F60-684A-4BE6-B4E7-1FF295BA0A7B}" destId="{F3D5861B-585B-4FF1-BB14-8514477792F4}" srcOrd="1" destOrd="0" presId="urn:microsoft.com/office/officeart/2018/5/layout/IconCircleLabelList"/>
    <dgm:cxn modelId="{A022B03B-4992-5242-B64E-360FB67F6328}" type="presParOf" srcId="{CD325F60-684A-4BE6-B4E7-1FF295BA0A7B}" destId="{E53F0545-1BDC-4714-9774-7EA248A8AB93}" srcOrd="2" destOrd="0" presId="urn:microsoft.com/office/officeart/2018/5/layout/IconCircleLabelList"/>
    <dgm:cxn modelId="{0D45A734-2C0A-5E4E-A8AB-C8B29BBB9748}" type="presParOf" srcId="{CD325F60-684A-4BE6-B4E7-1FF295BA0A7B}" destId="{9B6AD2A1-C075-4699-8BB1-76C4B964FE09}" srcOrd="3" destOrd="0" presId="urn:microsoft.com/office/officeart/2018/5/layout/IconCircleLabelList"/>
    <dgm:cxn modelId="{1148AF42-F400-2D41-8EAE-CC1E7CA1F00B}" type="presParOf" srcId="{17D6E877-362C-483B-B901-C44A1B26629B}" destId="{D43DAEF4-DB1E-4E20-BA89-45F5A9E5CE99}" srcOrd="7" destOrd="0" presId="urn:microsoft.com/office/officeart/2018/5/layout/IconCircleLabelList"/>
    <dgm:cxn modelId="{97DC732B-E2CC-3B4E-9BD5-9C8C6BFAE039}" type="presParOf" srcId="{17D6E877-362C-483B-B901-C44A1B26629B}" destId="{1253215F-E6B7-4038-BDE8-C87D0E7A4792}" srcOrd="8" destOrd="0" presId="urn:microsoft.com/office/officeart/2018/5/layout/IconCircleLabelList"/>
    <dgm:cxn modelId="{BB63C7EC-4A67-434C-A314-FA7C1A31BADA}" type="presParOf" srcId="{1253215F-E6B7-4038-BDE8-C87D0E7A4792}" destId="{C3E0EB87-ACA1-48C4-A086-90C69D860A91}" srcOrd="0" destOrd="0" presId="urn:microsoft.com/office/officeart/2018/5/layout/IconCircleLabelList"/>
    <dgm:cxn modelId="{56C290E5-8874-D048-951B-ADEC705876C3}" type="presParOf" srcId="{1253215F-E6B7-4038-BDE8-C87D0E7A4792}" destId="{E237609B-F187-40C6-B811-03A2B2EAB4CA}" srcOrd="1" destOrd="0" presId="urn:microsoft.com/office/officeart/2018/5/layout/IconCircleLabelList"/>
    <dgm:cxn modelId="{FCAC77E6-6502-C345-9433-E839C5DDDC60}" type="presParOf" srcId="{1253215F-E6B7-4038-BDE8-C87D0E7A4792}" destId="{762F5F18-6723-4964-A7AC-258C7F29ED09}" srcOrd="2" destOrd="0" presId="urn:microsoft.com/office/officeart/2018/5/layout/IconCircleLabelList"/>
    <dgm:cxn modelId="{67D2535D-AB8D-9843-A208-28B5A5FA18D8}" type="presParOf" srcId="{1253215F-E6B7-4038-BDE8-C87D0E7A4792}" destId="{18055C70-2227-4A76-8585-A248E8BDF7E5}" srcOrd="3" destOrd="0" presId="urn:microsoft.com/office/officeart/2018/5/layout/IconCircleLabelList"/>
    <dgm:cxn modelId="{F78B7F1F-3015-A042-9498-4F26ED17E998}" type="presParOf" srcId="{17D6E877-362C-483B-B901-C44A1B26629B}" destId="{6009F273-0A12-45B6-9BCF-F49D3FE56CF4}" srcOrd="9" destOrd="0" presId="urn:microsoft.com/office/officeart/2018/5/layout/IconCircleLabelList"/>
    <dgm:cxn modelId="{17968EFD-5BE5-1E43-8972-6227AA54A30E}" type="presParOf" srcId="{17D6E877-362C-483B-B901-C44A1B26629B}" destId="{C9A68A74-259D-41C8-9CEB-2D786CA40264}" srcOrd="10" destOrd="0" presId="urn:microsoft.com/office/officeart/2018/5/layout/IconCircleLabelList"/>
    <dgm:cxn modelId="{E9001610-8D9E-4C41-902E-71FE21BC4FC3}" type="presParOf" srcId="{C9A68A74-259D-41C8-9CEB-2D786CA40264}" destId="{F1F21C5B-8A81-44A9-A045-59936E1AE7D1}" srcOrd="0" destOrd="0" presId="urn:microsoft.com/office/officeart/2018/5/layout/IconCircleLabelList"/>
    <dgm:cxn modelId="{03180030-45F8-4743-946E-E1E3D010D234}" type="presParOf" srcId="{C9A68A74-259D-41C8-9CEB-2D786CA40264}" destId="{55322D70-2828-44C8-802C-D0D5D90A69C9}" srcOrd="1" destOrd="0" presId="urn:microsoft.com/office/officeart/2018/5/layout/IconCircleLabelList"/>
    <dgm:cxn modelId="{709818A1-8B94-E749-A091-5BDE0EC9B632}" type="presParOf" srcId="{C9A68A74-259D-41C8-9CEB-2D786CA40264}" destId="{574DA23D-360A-4DC3-AE6B-74947E46DF72}" srcOrd="2" destOrd="0" presId="urn:microsoft.com/office/officeart/2018/5/layout/IconCircleLabelList"/>
    <dgm:cxn modelId="{FB087677-FCDB-BC47-B0D4-D7B9E73CE225}" type="presParOf" srcId="{C9A68A74-259D-41C8-9CEB-2D786CA40264}" destId="{68DBB54A-0027-43A2-96EB-6CCBDD8BD85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EB13B1-89C3-429C-A374-59BB7552DC7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A00B44F-CE8E-46DA-A56C-790D99BEE286}">
      <dgm:prSet/>
      <dgm:spPr>
        <a:solidFill>
          <a:schemeClr val="accent2"/>
        </a:solidFill>
      </dgm:spPr>
      <dgm:t>
        <a:bodyPr/>
        <a:lstStyle/>
        <a:p>
          <a:r>
            <a:rPr lang="en-US" dirty="0"/>
            <a:t>Mepolizumab :</a:t>
          </a:r>
        </a:p>
      </dgm:t>
    </dgm:pt>
    <dgm:pt modelId="{4208EB05-0674-4185-A4AB-B18D91B6FC4F}" type="parTrans" cxnId="{F0F1E813-517D-4D4E-82C8-89A256BEE13A}">
      <dgm:prSet/>
      <dgm:spPr/>
      <dgm:t>
        <a:bodyPr/>
        <a:lstStyle/>
        <a:p>
          <a:endParaRPr lang="en-US"/>
        </a:p>
      </dgm:t>
    </dgm:pt>
    <dgm:pt modelId="{C407215B-01C8-4EAD-8D57-6A3EEAF2E867}" type="sibTrans" cxnId="{F0F1E813-517D-4D4E-82C8-89A256BEE13A}">
      <dgm:prSet/>
      <dgm:spPr/>
      <dgm:t>
        <a:bodyPr/>
        <a:lstStyle/>
        <a:p>
          <a:endParaRPr lang="en-US"/>
        </a:p>
      </dgm:t>
    </dgm:pt>
    <dgm:pt modelId="{04B438B7-309B-40CC-BF1E-ABEA0C5B90E7}">
      <dgm:prSet custT="1"/>
      <dgm:spPr>
        <a:solidFill>
          <a:schemeClr val="accent2">
            <a:lumMod val="20000"/>
            <a:lumOff val="80000"/>
            <a:alpha val="90000"/>
          </a:schemeClr>
        </a:solidFill>
      </dgm:spPr>
      <dgm:t>
        <a:bodyPr/>
        <a:lstStyle/>
        <a:p>
          <a:r>
            <a:rPr lang="en-US" sz="2400" dirty="0"/>
            <a:t>Exacerbations</a:t>
          </a:r>
        </a:p>
      </dgm:t>
    </dgm:pt>
    <dgm:pt modelId="{19A225C6-DF0B-427E-BDAA-D5401FD1492E}" type="parTrans" cxnId="{C19CA0B5-A438-420E-BA68-03D74B9A4D11}">
      <dgm:prSet/>
      <dgm:spPr/>
      <dgm:t>
        <a:bodyPr/>
        <a:lstStyle/>
        <a:p>
          <a:endParaRPr lang="en-US"/>
        </a:p>
      </dgm:t>
    </dgm:pt>
    <dgm:pt modelId="{DEA19994-5B77-42F1-B96F-F3B20700BF45}" type="sibTrans" cxnId="{C19CA0B5-A438-420E-BA68-03D74B9A4D11}">
      <dgm:prSet/>
      <dgm:spPr/>
      <dgm:t>
        <a:bodyPr/>
        <a:lstStyle/>
        <a:p>
          <a:endParaRPr lang="en-US"/>
        </a:p>
      </dgm:t>
    </dgm:pt>
    <dgm:pt modelId="{7E3E3050-0D24-40F0-BA5A-1B32EF032B8B}">
      <dgm:prSet custT="1"/>
      <dgm:spPr>
        <a:solidFill>
          <a:schemeClr val="accent2">
            <a:lumMod val="20000"/>
            <a:lumOff val="80000"/>
            <a:alpha val="90000"/>
          </a:schemeClr>
        </a:solidFill>
      </dgm:spPr>
      <dgm:t>
        <a:bodyPr/>
        <a:lstStyle/>
        <a:p>
          <a:r>
            <a:rPr lang="en-US" sz="2400" dirty="0"/>
            <a:t>OCS dose</a:t>
          </a:r>
        </a:p>
      </dgm:t>
    </dgm:pt>
    <dgm:pt modelId="{7DF31703-36B5-4BC9-BBD2-170A5BEC0790}" type="parTrans" cxnId="{C28F2FB5-431D-435A-868B-87F280EF00DA}">
      <dgm:prSet/>
      <dgm:spPr/>
      <dgm:t>
        <a:bodyPr/>
        <a:lstStyle/>
        <a:p>
          <a:endParaRPr lang="en-US"/>
        </a:p>
      </dgm:t>
    </dgm:pt>
    <dgm:pt modelId="{6F011663-4505-4717-8600-E8F8DB09A54B}" type="sibTrans" cxnId="{C28F2FB5-431D-435A-868B-87F280EF00DA}">
      <dgm:prSet/>
      <dgm:spPr/>
      <dgm:t>
        <a:bodyPr/>
        <a:lstStyle/>
        <a:p>
          <a:endParaRPr lang="en-US"/>
        </a:p>
      </dgm:t>
    </dgm:pt>
    <dgm:pt modelId="{E8C4D98B-C99A-4F5A-B45C-387A192A0F20}">
      <dgm:prSet/>
      <dgm:spPr>
        <a:solidFill>
          <a:schemeClr val="accent5">
            <a:lumMod val="75000"/>
          </a:schemeClr>
        </a:solidFill>
      </dgm:spPr>
      <dgm:t>
        <a:bodyPr/>
        <a:lstStyle/>
        <a:p>
          <a:r>
            <a:rPr lang="en-US" dirty="0"/>
            <a:t>Benralizumab :</a:t>
          </a:r>
        </a:p>
      </dgm:t>
    </dgm:pt>
    <dgm:pt modelId="{03ED2683-7C72-4DCF-B315-B41190AA8A23}" type="parTrans" cxnId="{AE06E3C3-8A4A-45B9-8E4E-458D933C6645}">
      <dgm:prSet/>
      <dgm:spPr/>
      <dgm:t>
        <a:bodyPr/>
        <a:lstStyle/>
        <a:p>
          <a:endParaRPr lang="en-US"/>
        </a:p>
      </dgm:t>
    </dgm:pt>
    <dgm:pt modelId="{14739C4B-4334-4A25-803A-E331CB0473BB}" type="sibTrans" cxnId="{AE06E3C3-8A4A-45B9-8E4E-458D933C6645}">
      <dgm:prSet/>
      <dgm:spPr/>
      <dgm:t>
        <a:bodyPr/>
        <a:lstStyle/>
        <a:p>
          <a:endParaRPr lang="en-US"/>
        </a:p>
      </dgm:t>
    </dgm:pt>
    <dgm:pt modelId="{28215EEB-7011-D048-A83B-A5319C9645EB}">
      <dgm:prSet custT="1"/>
      <dgm:spPr>
        <a:solidFill>
          <a:schemeClr val="accent5">
            <a:lumMod val="20000"/>
            <a:lumOff val="80000"/>
            <a:alpha val="90000"/>
          </a:schemeClr>
        </a:solidFill>
      </dgm:spPr>
      <dgm:t>
        <a:bodyPr/>
        <a:lstStyle/>
        <a:p>
          <a:r>
            <a:rPr lang="en-US" sz="2800" dirty="0"/>
            <a:t>May be more effective in ABPA patients with mucus plugging</a:t>
          </a:r>
          <a:endParaRPr lang="en-GB" sz="2800" dirty="0"/>
        </a:p>
      </dgm:t>
    </dgm:pt>
    <dgm:pt modelId="{79BBFE05-A3E3-1A40-BEF4-27A4C16C9C0C}" type="parTrans" cxnId="{E357459E-988E-C743-A146-1D950CD634B3}">
      <dgm:prSet/>
      <dgm:spPr/>
      <dgm:t>
        <a:bodyPr/>
        <a:lstStyle/>
        <a:p>
          <a:endParaRPr lang="en-GB"/>
        </a:p>
      </dgm:t>
    </dgm:pt>
    <dgm:pt modelId="{9728847B-896F-EC4D-BFD8-B791F5577A23}" type="sibTrans" cxnId="{E357459E-988E-C743-A146-1D950CD634B3}">
      <dgm:prSet/>
      <dgm:spPr/>
      <dgm:t>
        <a:bodyPr/>
        <a:lstStyle/>
        <a:p>
          <a:endParaRPr lang="en-GB"/>
        </a:p>
      </dgm:t>
    </dgm:pt>
    <dgm:pt modelId="{3A32401C-7135-9C43-ADA2-03710CB6F7DA}">
      <dgm:prSet/>
      <dgm:spPr>
        <a:solidFill>
          <a:schemeClr val="accent2">
            <a:lumMod val="20000"/>
            <a:lumOff val="80000"/>
            <a:alpha val="90000"/>
          </a:schemeClr>
        </a:solidFill>
      </dgm:spPr>
      <dgm:t>
        <a:bodyPr/>
        <a:lstStyle/>
        <a:p>
          <a:r>
            <a:rPr lang="en-US" sz="2800" dirty="0"/>
            <a:t>Reduction in :</a:t>
          </a:r>
        </a:p>
      </dgm:t>
    </dgm:pt>
    <dgm:pt modelId="{2B3350E5-DBDA-934C-8A9C-1E366797FEE5}" type="parTrans" cxnId="{4B384F84-7D0E-C044-91EF-01807701A067}">
      <dgm:prSet/>
      <dgm:spPr/>
      <dgm:t>
        <a:bodyPr/>
        <a:lstStyle/>
        <a:p>
          <a:endParaRPr lang="en-GB"/>
        </a:p>
      </dgm:t>
    </dgm:pt>
    <dgm:pt modelId="{F3E75773-A625-E141-AAF1-41FAC3C0E1ED}" type="sibTrans" cxnId="{4B384F84-7D0E-C044-91EF-01807701A067}">
      <dgm:prSet/>
      <dgm:spPr/>
      <dgm:t>
        <a:bodyPr/>
        <a:lstStyle/>
        <a:p>
          <a:endParaRPr lang="en-GB"/>
        </a:p>
      </dgm:t>
    </dgm:pt>
    <dgm:pt modelId="{828EE18D-EC01-CC47-9121-EBF0AB096730}">
      <dgm:prSet/>
      <dgm:spPr>
        <a:solidFill>
          <a:schemeClr val="accent2">
            <a:lumMod val="20000"/>
            <a:lumOff val="80000"/>
            <a:alpha val="90000"/>
          </a:schemeClr>
        </a:solidFill>
      </dgm:spPr>
      <dgm:t>
        <a:bodyPr/>
        <a:lstStyle/>
        <a:p>
          <a:r>
            <a:rPr lang="en-US" sz="2800" dirty="0"/>
            <a:t>Improvement in:</a:t>
          </a:r>
        </a:p>
      </dgm:t>
    </dgm:pt>
    <dgm:pt modelId="{2B198698-5785-D141-8184-CD54392681FC}" type="parTrans" cxnId="{79307F5A-E31B-6845-B83D-CDCF8EC7A6BA}">
      <dgm:prSet/>
      <dgm:spPr/>
      <dgm:t>
        <a:bodyPr/>
        <a:lstStyle/>
        <a:p>
          <a:endParaRPr lang="en-GB"/>
        </a:p>
      </dgm:t>
    </dgm:pt>
    <dgm:pt modelId="{8264DF51-5A14-774A-B8E1-0071B2E87709}" type="sibTrans" cxnId="{79307F5A-E31B-6845-B83D-CDCF8EC7A6BA}">
      <dgm:prSet/>
      <dgm:spPr/>
      <dgm:t>
        <a:bodyPr/>
        <a:lstStyle/>
        <a:p>
          <a:endParaRPr lang="en-GB"/>
        </a:p>
      </dgm:t>
    </dgm:pt>
    <dgm:pt modelId="{52CD3D5F-8270-1445-BE72-8406CDFCFC81}">
      <dgm:prSet custT="1"/>
      <dgm:spPr>
        <a:solidFill>
          <a:schemeClr val="accent2">
            <a:lumMod val="20000"/>
            <a:lumOff val="80000"/>
            <a:alpha val="90000"/>
          </a:schemeClr>
        </a:solidFill>
      </dgm:spPr>
      <dgm:t>
        <a:bodyPr/>
        <a:lstStyle/>
        <a:p>
          <a:r>
            <a:rPr lang="en-US" sz="2400" dirty="0"/>
            <a:t>Asthma control</a:t>
          </a:r>
        </a:p>
      </dgm:t>
    </dgm:pt>
    <dgm:pt modelId="{5D06B964-502B-3E4D-9C7B-67871F66C287}" type="parTrans" cxnId="{D04CA187-7100-994D-8DC3-9BCFFEA820D2}">
      <dgm:prSet/>
      <dgm:spPr/>
      <dgm:t>
        <a:bodyPr/>
        <a:lstStyle/>
        <a:p>
          <a:endParaRPr lang="en-GB"/>
        </a:p>
      </dgm:t>
    </dgm:pt>
    <dgm:pt modelId="{096CB4E1-CE93-6349-A7ED-695954B2B901}" type="sibTrans" cxnId="{D04CA187-7100-994D-8DC3-9BCFFEA820D2}">
      <dgm:prSet/>
      <dgm:spPr/>
      <dgm:t>
        <a:bodyPr/>
        <a:lstStyle/>
        <a:p>
          <a:endParaRPr lang="en-GB"/>
        </a:p>
      </dgm:t>
    </dgm:pt>
    <dgm:pt modelId="{F93DD7E2-E88D-A548-AD2C-DB95EBB9FECA}">
      <dgm:prSet custT="1"/>
      <dgm:spPr>
        <a:solidFill>
          <a:schemeClr val="accent2">
            <a:lumMod val="20000"/>
            <a:lumOff val="80000"/>
            <a:alpha val="90000"/>
          </a:schemeClr>
        </a:solidFill>
      </dgm:spPr>
      <dgm:t>
        <a:bodyPr/>
        <a:lstStyle/>
        <a:p>
          <a:r>
            <a:rPr lang="en-US" sz="2400" dirty="0"/>
            <a:t>Lung functions </a:t>
          </a:r>
        </a:p>
      </dgm:t>
    </dgm:pt>
    <dgm:pt modelId="{2082861A-F736-0B4B-AFFA-25D209F65612}" type="parTrans" cxnId="{683E63F4-71A7-A045-8F3E-3582B0082F0A}">
      <dgm:prSet/>
      <dgm:spPr/>
      <dgm:t>
        <a:bodyPr/>
        <a:lstStyle/>
        <a:p>
          <a:endParaRPr lang="en-GB"/>
        </a:p>
      </dgm:t>
    </dgm:pt>
    <dgm:pt modelId="{99C073DF-2432-184C-A356-DCCA51D0D12E}" type="sibTrans" cxnId="{683E63F4-71A7-A045-8F3E-3582B0082F0A}">
      <dgm:prSet/>
      <dgm:spPr/>
      <dgm:t>
        <a:bodyPr/>
        <a:lstStyle/>
        <a:p>
          <a:endParaRPr lang="en-GB"/>
        </a:p>
      </dgm:t>
    </dgm:pt>
    <dgm:pt modelId="{040781ED-ADAB-284F-8356-E8C95BE02654}" type="pres">
      <dgm:prSet presAssocID="{CAEB13B1-89C3-429C-A374-59BB7552DC71}" presName="Name0" presStyleCnt="0">
        <dgm:presLayoutVars>
          <dgm:dir/>
          <dgm:animLvl val="lvl"/>
          <dgm:resizeHandles val="exact"/>
        </dgm:presLayoutVars>
      </dgm:prSet>
      <dgm:spPr/>
    </dgm:pt>
    <dgm:pt modelId="{AECFF04D-53B1-1A4C-B38B-1394C4A591FF}" type="pres">
      <dgm:prSet presAssocID="{9A00B44F-CE8E-46DA-A56C-790D99BEE286}" presName="composite" presStyleCnt="0"/>
      <dgm:spPr/>
    </dgm:pt>
    <dgm:pt modelId="{592D8F7D-C11A-C747-A71C-084D586F764A}" type="pres">
      <dgm:prSet presAssocID="{9A00B44F-CE8E-46DA-A56C-790D99BEE286}" presName="parTx" presStyleLbl="alignNode1" presStyleIdx="0" presStyleCnt="2" custScaleX="127209">
        <dgm:presLayoutVars>
          <dgm:chMax val="0"/>
          <dgm:chPref val="0"/>
          <dgm:bulletEnabled val="1"/>
        </dgm:presLayoutVars>
      </dgm:prSet>
      <dgm:spPr/>
    </dgm:pt>
    <dgm:pt modelId="{5010C1AD-BDFB-7346-BBF9-39A743E9F73D}" type="pres">
      <dgm:prSet presAssocID="{9A00B44F-CE8E-46DA-A56C-790D99BEE286}" presName="desTx" presStyleLbl="alignAccFollowNode1" presStyleIdx="0" presStyleCnt="2" custScaleX="125787">
        <dgm:presLayoutVars>
          <dgm:bulletEnabled val="1"/>
        </dgm:presLayoutVars>
      </dgm:prSet>
      <dgm:spPr/>
    </dgm:pt>
    <dgm:pt modelId="{841510D3-0843-6847-BD05-4B4A97109144}" type="pres">
      <dgm:prSet presAssocID="{C407215B-01C8-4EAD-8D57-6A3EEAF2E867}" presName="space" presStyleCnt="0"/>
      <dgm:spPr/>
    </dgm:pt>
    <dgm:pt modelId="{27E55BAE-FA42-5C4A-A339-5EBDB9B9B7FF}" type="pres">
      <dgm:prSet presAssocID="{E8C4D98B-C99A-4F5A-B45C-387A192A0F20}" presName="composite" presStyleCnt="0"/>
      <dgm:spPr/>
    </dgm:pt>
    <dgm:pt modelId="{F511F9CD-CE62-F045-A88B-943E20785914}" type="pres">
      <dgm:prSet presAssocID="{E8C4D98B-C99A-4F5A-B45C-387A192A0F20}" presName="parTx" presStyleLbl="alignNode1" presStyleIdx="1" presStyleCnt="2">
        <dgm:presLayoutVars>
          <dgm:chMax val="0"/>
          <dgm:chPref val="0"/>
          <dgm:bulletEnabled val="1"/>
        </dgm:presLayoutVars>
      </dgm:prSet>
      <dgm:spPr/>
    </dgm:pt>
    <dgm:pt modelId="{C55AE3B5-46B8-C54C-AEC3-C46772D323B7}" type="pres">
      <dgm:prSet presAssocID="{E8C4D98B-C99A-4F5A-B45C-387A192A0F20}" presName="desTx" presStyleLbl="alignAccFollowNode1" presStyleIdx="1" presStyleCnt="2">
        <dgm:presLayoutVars>
          <dgm:bulletEnabled val="1"/>
        </dgm:presLayoutVars>
      </dgm:prSet>
      <dgm:spPr/>
    </dgm:pt>
  </dgm:ptLst>
  <dgm:cxnLst>
    <dgm:cxn modelId="{F0F1E813-517D-4D4E-82C8-89A256BEE13A}" srcId="{CAEB13B1-89C3-429C-A374-59BB7552DC71}" destId="{9A00B44F-CE8E-46DA-A56C-790D99BEE286}" srcOrd="0" destOrd="0" parTransId="{4208EB05-0674-4185-A4AB-B18D91B6FC4F}" sibTransId="{C407215B-01C8-4EAD-8D57-6A3EEAF2E867}"/>
    <dgm:cxn modelId="{50F1CF21-CAD4-514C-B2CA-0091B1E9E86A}" type="presOf" srcId="{52CD3D5F-8270-1445-BE72-8406CDFCFC81}" destId="{5010C1AD-BDFB-7346-BBF9-39A743E9F73D}" srcOrd="0" destOrd="4" presId="urn:microsoft.com/office/officeart/2005/8/layout/hList1"/>
    <dgm:cxn modelId="{9C87B631-2D48-0741-9E1A-C26E723BDAEF}" type="presOf" srcId="{F93DD7E2-E88D-A548-AD2C-DB95EBB9FECA}" destId="{5010C1AD-BDFB-7346-BBF9-39A743E9F73D}" srcOrd="0" destOrd="5" presId="urn:microsoft.com/office/officeart/2005/8/layout/hList1"/>
    <dgm:cxn modelId="{B88EC16F-9FD4-8F41-9E7E-211A491A386C}" type="presOf" srcId="{9A00B44F-CE8E-46DA-A56C-790D99BEE286}" destId="{592D8F7D-C11A-C747-A71C-084D586F764A}" srcOrd="0" destOrd="0" presId="urn:microsoft.com/office/officeart/2005/8/layout/hList1"/>
    <dgm:cxn modelId="{79307F5A-E31B-6845-B83D-CDCF8EC7A6BA}" srcId="{9A00B44F-CE8E-46DA-A56C-790D99BEE286}" destId="{828EE18D-EC01-CC47-9121-EBF0AB096730}" srcOrd="1" destOrd="0" parTransId="{2B198698-5785-D141-8184-CD54392681FC}" sibTransId="{8264DF51-5A14-774A-B8E1-0071B2E87709}"/>
    <dgm:cxn modelId="{8F81987C-F02F-E443-BFA2-81093A31E048}" type="presOf" srcId="{04B438B7-309B-40CC-BF1E-ABEA0C5B90E7}" destId="{5010C1AD-BDFB-7346-BBF9-39A743E9F73D}" srcOrd="0" destOrd="1" presId="urn:microsoft.com/office/officeart/2005/8/layout/hList1"/>
    <dgm:cxn modelId="{4B384F84-7D0E-C044-91EF-01807701A067}" srcId="{9A00B44F-CE8E-46DA-A56C-790D99BEE286}" destId="{3A32401C-7135-9C43-ADA2-03710CB6F7DA}" srcOrd="0" destOrd="0" parTransId="{2B3350E5-DBDA-934C-8A9C-1E366797FEE5}" sibTransId="{F3E75773-A625-E141-AAF1-41FAC3C0E1ED}"/>
    <dgm:cxn modelId="{0F94F385-B929-DD42-ABF0-6B30E9BAD190}" type="presOf" srcId="{CAEB13B1-89C3-429C-A374-59BB7552DC71}" destId="{040781ED-ADAB-284F-8356-E8C95BE02654}" srcOrd="0" destOrd="0" presId="urn:microsoft.com/office/officeart/2005/8/layout/hList1"/>
    <dgm:cxn modelId="{D04CA187-7100-994D-8DC3-9BCFFEA820D2}" srcId="{828EE18D-EC01-CC47-9121-EBF0AB096730}" destId="{52CD3D5F-8270-1445-BE72-8406CDFCFC81}" srcOrd="0" destOrd="0" parTransId="{5D06B964-502B-3E4D-9C7B-67871F66C287}" sibTransId="{096CB4E1-CE93-6349-A7ED-695954B2B901}"/>
    <dgm:cxn modelId="{29A9008F-1D42-4E4A-8FE3-6D7C090DCD37}" type="presOf" srcId="{828EE18D-EC01-CC47-9121-EBF0AB096730}" destId="{5010C1AD-BDFB-7346-BBF9-39A743E9F73D}" srcOrd="0" destOrd="3" presId="urn:microsoft.com/office/officeart/2005/8/layout/hList1"/>
    <dgm:cxn modelId="{E357459E-988E-C743-A146-1D950CD634B3}" srcId="{E8C4D98B-C99A-4F5A-B45C-387A192A0F20}" destId="{28215EEB-7011-D048-A83B-A5319C9645EB}" srcOrd="0" destOrd="0" parTransId="{79BBFE05-A3E3-1A40-BEF4-27A4C16C9C0C}" sibTransId="{9728847B-896F-EC4D-BFD8-B791F5577A23}"/>
    <dgm:cxn modelId="{7F74EAAE-991A-9340-BF46-4157FC88C32D}" type="presOf" srcId="{3A32401C-7135-9C43-ADA2-03710CB6F7DA}" destId="{5010C1AD-BDFB-7346-BBF9-39A743E9F73D}" srcOrd="0" destOrd="0" presId="urn:microsoft.com/office/officeart/2005/8/layout/hList1"/>
    <dgm:cxn modelId="{C28F2FB5-431D-435A-868B-87F280EF00DA}" srcId="{3A32401C-7135-9C43-ADA2-03710CB6F7DA}" destId="{7E3E3050-0D24-40F0-BA5A-1B32EF032B8B}" srcOrd="1" destOrd="0" parTransId="{7DF31703-36B5-4BC9-BBD2-170A5BEC0790}" sibTransId="{6F011663-4505-4717-8600-E8F8DB09A54B}"/>
    <dgm:cxn modelId="{C19CA0B5-A438-420E-BA68-03D74B9A4D11}" srcId="{3A32401C-7135-9C43-ADA2-03710CB6F7DA}" destId="{04B438B7-309B-40CC-BF1E-ABEA0C5B90E7}" srcOrd="0" destOrd="0" parTransId="{19A225C6-DF0B-427E-BDAA-D5401FD1492E}" sibTransId="{DEA19994-5B77-42F1-B96F-F3B20700BF45}"/>
    <dgm:cxn modelId="{1F6031B9-3DF1-CC46-B68E-FA7C8206E3C5}" type="presOf" srcId="{E8C4D98B-C99A-4F5A-B45C-387A192A0F20}" destId="{F511F9CD-CE62-F045-A88B-943E20785914}" srcOrd="0" destOrd="0" presId="urn:microsoft.com/office/officeart/2005/8/layout/hList1"/>
    <dgm:cxn modelId="{AE06E3C3-8A4A-45B9-8E4E-458D933C6645}" srcId="{CAEB13B1-89C3-429C-A374-59BB7552DC71}" destId="{E8C4D98B-C99A-4F5A-B45C-387A192A0F20}" srcOrd="1" destOrd="0" parTransId="{03ED2683-7C72-4DCF-B315-B41190AA8A23}" sibTransId="{14739C4B-4334-4A25-803A-E331CB0473BB}"/>
    <dgm:cxn modelId="{A50245D9-863C-DE49-969F-080766CED240}" type="presOf" srcId="{28215EEB-7011-D048-A83B-A5319C9645EB}" destId="{C55AE3B5-46B8-C54C-AEC3-C46772D323B7}" srcOrd="0" destOrd="0" presId="urn:microsoft.com/office/officeart/2005/8/layout/hList1"/>
    <dgm:cxn modelId="{5C4F3CF2-1CB7-2E4D-A085-36DA3CB1BDDC}" type="presOf" srcId="{7E3E3050-0D24-40F0-BA5A-1B32EF032B8B}" destId="{5010C1AD-BDFB-7346-BBF9-39A743E9F73D}" srcOrd="0" destOrd="2" presId="urn:microsoft.com/office/officeart/2005/8/layout/hList1"/>
    <dgm:cxn modelId="{683E63F4-71A7-A045-8F3E-3582B0082F0A}" srcId="{828EE18D-EC01-CC47-9121-EBF0AB096730}" destId="{F93DD7E2-E88D-A548-AD2C-DB95EBB9FECA}" srcOrd="1" destOrd="0" parTransId="{2082861A-F736-0B4B-AFFA-25D209F65612}" sibTransId="{99C073DF-2432-184C-A356-DCCA51D0D12E}"/>
    <dgm:cxn modelId="{92F499C5-7B47-5949-BC8C-B96BF143419E}" type="presParOf" srcId="{040781ED-ADAB-284F-8356-E8C95BE02654}" destId="{AECFF04D-53B1-1A4C-B38B-1394C4A591FF}" srcOrd="0" destOrd="0" presId="urn:microsoft.com/office/officeart/2005/8/layout/hList1"/>
    <dgm:cxn modelId="{206E24E7-E815-4243-A462-964B922ABA20}" type="presParOf" srcId="{AECFF04D-53B1-1A4C-B38B-1394C4A591FF}" destId="{592D8F7D-C11A-C747-A71C-084D586F764A}" srcOrd="0" destOrd="0" presId="urn:microsoft.com/office/officeart/2005/8/layout/hList1"/>
    <dgm:cxn modelId="{E4E2A78B-C6EB-2445-A6CA-B9F0E0BD5244}" type="presParOf" srcId="{AECFF04D-53B1-1A4C-B38B-1394C4A591FF}" destId="{5010C1AD-BDFB-7346-BBF9-39A743E9F73D}" srcOrd="1" destOrd="0" presId="urn:microsoft.com/office/officeart/2005/8/layout/hList1"/>
    <dgm:cxn modelId="{166BCB1D-E62E-A448-B740-F8E809C727AE}" type="presParOf" srcId="{040781ED-ADAB-284F-8356-E8C95BE02654}" destId="{841510D3-0843-6847-BD05-4B4A97109144}" srcOrd="1" destOrd="0" presId="urn:microsoft.com/office/officeart/2005/8/layout/hList1"/>
    <dgm:cxn modelId="{BB4356F7-4FA1-EE4A-AD86-69A4B35FC4E5}" type="presParOf" srcId="{040781ED-ADAB-284F-8356-E8C95BE02654}" destId="{27E55BAE-FA42-5C4A-A339-5EBDB9B9B7FF}" srcOrd="2" destOrd="0" presId="urn:microsoft.com/office/officeart/2005/8/layout/hList1"/>
    <dgm:cxn modelId="{15DFFB4B-A224-2641-B668-7D97695B6749}" type="presParOf" srcId="{27E55BAE-FA42-5C4A-A339-5EBDB9B9B7FF}" destId="{F511F9CD-CE62-F045-A88B-943E20785914}" srcOrd="0" destOrd="0" presId="urn:microsoft.com/office/officeart/2005/8/layout/hList1"/>
    <dgm:cxn modelId="{639B7016-4AB1-9344-BDC2-BDF40F5C1771}" type="presParOf" srcId="{27E55BAE-FA42-5C4A-A339-5EBDB9B9B7FF}" destId="{C55AE3B5-46B8-C54C-AEC3-C46772D323B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9425D5-E41F-6845-89F1-4F6839A7D3B8}" type="doc">
      <dgm:prSet loTypeId="urn:microsoft.com/office/officeart/2008/layout/AccentedPicture" loCatId="" qsTypeId="urn:microsoft.com/office/officeart/2005/8/quickstyle/simple1" qsCatId="simple" csTypeId="urn:microsoft.com/office/officeart/2005/8/colors/accent1_2" csCatId="accent1" phldr="1"/>
      <dgm:spPr/>
      <dgm:t>
        <a:bodyPr/>
        <a:lstStyle/>
        <a:p>
          <a:endParaRPr lang="en-GB"/>
        </a:p>
      </dgm:t>
    </dgm:pt>
    <dgm:pt modelId="{6026B199-6933-174F-AE92-4B354D71AB66}">
      <dgm:prSet phldrT="[Text]" custT="1"/>
      <dgm:spPr/>
      <dgm:t>
        <a:bodyPr/>
        <a:lstStyle/>
        <a:p>
          <a:pPr algn="ctr"/>
          <a:endParaRPr lang="en-GB" sz="2000" dirty="0">
            <a:solidFill>
              <a:schemeClr val="tx1"/>
            </a:solidFill>
          </a:endParaRPr>
        </a:p>
      </dgm:t>
    </dgm:pt>
    <dgm:pt modelId="{B035B666-6444-0142-89A8-F32ABB820E62}" type="parTrans" cxnId="{F7ED6CC5-42F6-B44C-9141-257FA556A5E0}">
      <dgm:prSet/>
      <dgm:spPr/>
      <dgm:t>
        <a:bodyPr/>
        <a:lstStyle/>
        <a:p>
          <a:endParaRPr lang="en-GB"/>
        </a:p>
      </dgm:t>
    </dgm:pt>
    <dgm:pt modelId="{88D717E7-2657-A044-B0A6-AB17A17EA08C}" type="sibTrans" cxnId="{F7ED6CC5-42F6-B44C-9141-257FA556A5E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en-GB"/>
        </a:p>
      </dgm:t>
    </dgm:pt>
    <dgm:pt modelId="{CC72C794-4773-2942-B8C7-A661E4A6EDB1}">
      <dgm:prSet phldrT="[Text]"/>
      <dgm:spPr/>
      <dgm:t>
        <a:bodyPr/>
        <a:lstStyle/>
        <a:p>
          <a:r>
            <a:rPr lang="en-GB" dirty="0"/>
            <a:t>OCS</a:t>
          </a:r>
        </a:p>
      </dgm:t>
    </dgm:pt>
    <dgm:pt modelId="{AF64AA7F-47C6-9443-A8E3-154312B12336}" type="parTrans" cxnId="{984E569C-0E04-5C49-8D24-44A6FE5EC9A6}">
      <dgm:prSet/>
      <dgm:spPr/>
      <dgm:t>
        <a:bodyPr/>
        <a:lstStyle/>
        <a:p>
          <a:endParaRPr lang="en-GB"/>
        </a:p>
      </dgm:t>
    </dgm:pt>
    <dgm:pt modelId="{0250167F-773F-CF45-BF79-C13BC1A35872}" type="sibTrans" cxnId="{984E569C-0E04-5C49-8D24-44A6FE5EC9A6}">
      <dgm:prSet/>
      <dgm:spPr/>
      <dgm:t>
        <a:bodyPr/>
        <a:lstStyle/>
        <a:p>
          <a:endParaRPr lang="en-GB"/>
        </a:p>
      </dgm:t>
    </dgm:pt>
    <dgm:pt modelId="{8F2BFA81-F03D-5241-BF9A-E92A0E5A4253}">
      <dgm:prSet phldrT="[Text]"/>
      <dgm:spPr/>
      <dgm:t>
        <a:bodyPr/>
        <a:lstStyle/>
        <a:p>
          <a:r>
            <a:rPr lang="en-GB" dirty="0"/>
            <a:t>Anti-fungal</a:t>
          </a:r>
        </a:p>
      </dgm:t>
    </dgm:pt>
    <dgm:pt modelId="{EA3F3968-CEAE-D94E-A3F1-7810B366EF6F}" type="parTrans" cxnId="{B62D0AB8-54E9-524F-88A1-88231338EB45}">
      <dgm:prSet/>
      <dgm:spPr/>
      <dgm:t>
        <a:bodyPr/>
        <a:lstStyle/>
        <a:p>
          <a:endParaRPr lang="en-GB"/>
        </a:p>
      </dgm:t>
    </dgm:pt>
    <dgm:pt modelId="{BF23E5B4-24D0-F344-8142-F53F704CBFDE}" type="sibTrans" cxnId="{B62D0AB8-54E9-524F-88A1-88231338EB45}">
      <dgm:prSet/>
      <dgm:spPr/>
      <dgm:t>
        <a:bodyPr/>
        <a:lstStyle/>
        <a:p>
          <a:endParaRPr lang="en-GB"/>
        </a:p>
      </dgm:t>
    </dgm:pt>
    <dgm:pt modelId="{01351307-D9E7-CE41-A8B9-8BDC6EA79195}">
      <dgm:prSet phldrT="[Text]"/>
      <dgm:spPr/>
      <dgm:t>
        <a:bodyPr/>
        <a:lstStyle/>
        <a:p>
          <a:r>
            <a:rPr lang="en-GB" dirty="0"/>
            <a:t>Environmental Control</a:t>
          </a:r>
        </a:p>
      </dgm:t>
    </dgm:pt>
    <dgm:pt modelId="{9F484595-0BB9-7246-8789-85777D2355E2}" type="parTrans" cxnId="{5FC925D5-2C4D-7441-AD9D-1E6B45F80FA1}">
      <dgm:prSet/>
      <dgm:spPr/>
      <dgm:t>
        <a:bodyPr/>
        <a:lstStyle/>
        <a:p>
          <a:endParaRPr lang="en-GB"/>
        </a:p>
      </dgm:t>
    </dgm:pt>
    <dgm:pt modelId="{129524D1-74AE-024D-A838-F61CEADFD633}" type="sibTrans" cxnId="{5FC925D5-2C4D-7441-AD9D-1E6B45F80FA1}">
      <dgm:prSet/>
      <dgm:spPr/>
      <dgm:t>
        <a:bodyPr/>
        <a:lstStyle/>
        <a:p>
          <a:endParaRPr lang="en-GB"/>
        </a:p>
      </dgm:t>
    </dgm:pt>
    <dgm:pt modelId="{0F7A130C-A100-904A-BB71-6F668976524C}">
      <dgm:prSet phldrT="[Text]"/>
      <dgm:spPr/>
      <dgm:t>
        <a:bodyPr/>
        <a:lstStyle/>
        <a:p>
          <a:r>
            <a:rPr lang="en-GB" dirty="0"/>
            <a:t>Optimize predisposing Condition </a:t>
          </a:r>
        </a:p>
      </dgm:t>
    </dgm:pt>
    <dgm:pt modelId="{BCA8B399-8DDE-0E49-87EB-4D97DC0A83DC}" type="parTrans" cxnId="{87DB3FC0-088C-684B-863F-62F50BCA98DF}">
      <dgm:prSet/>
      <dgm:spPr/>
      <dgm:t>
        <a:bodyPr/>
        <a:lstStyle/>
        <a:p>
          <a:endParaRPr lang="en-GB"/>
        </a:p>
      </dgm:t>
    </dgm:pt>
    <dgm:pt modelId="{50E4950A-CC18-984B-8159-5F2C27EF35C0}" type="sibTrans" cxnId="{87DB3FC0-088C-684B-863F-62F50BCA98DF}">
      <dgm:prSet/>
      <dgm:spPr/>
      <dgm:t>
        <a:bodyPr/>
        <a:lstStyle/>
        <a:p>
          <a:endParaRPr lang="en-GB"/>
        </a:p>
      </dgm:t>
    </dgm:pt>
    <dgm:pt modelId="{9450D2D9-0443-0642-AADA-E5DF70B23724}" type="pres">
      <dgm:prSet presAssocID="{B89425D5-E41F-6845-89F1-4F6839A7D3B8}" presName="Name0" presStyleCnt="0">
        <dgm:presLayoutVars>
          <dgm:dir/>
        </dgm:presLayoutVars>
      </dgm:prSet>
      <dgm:spPr/>
    </dgm:pt>
    <dgm:pt modelId="{B935B5D1-4F77-B949-A29C-2A45C47402F9}" type="pres">
      <dgm:prSet presAssocID="{88D717E7-2657-A044-B0A6-AB17A17EA08C}" presName="picture_1" presStyleLbl="bgImgPlace1" presStyleIdx="0" presStyleCnt="1"/>
      <dgm:spPr/>
    </dgm:pt>
    <dgm:pt modelId="{7C9C407C-B60E-1541-A82D-7AA2784F1763}" type="pres">
      <dgm:prSet presAssocID="{6026B199-6933-174F-AE92-4B354D71AB66}" presName="text_1" presStyleLbl="node1" presStyleIdx="0" presStyleCnt="0">
        <dgm:presLayoutVars>
          <dgm:bulletEnabled val="1"/>
        </dgm:presLayoutVars>
      </dgm:prSet>
      <dgm:spPr/>
    </dgm:pt>
    <dgm:pt modelId="{A906880D-3206-EB4F-8ACD-5B21BC28585D}" type="pres">
      <dgm:prSet presAssocID="{B89425D5-E41F-6845-89F1-4F6839A7D3B8}" presName="linV" presStyleCnt="0"/>
      <dgm:spPr/>
    </dgm:pt>
    <dgm:pt modelId="{54CFA372-7759-5E46-8397-EA2048DF1016}" type="pres">
      <dgm:prSet presAssocID="{CC72C794-4773-2942-B8C7-A661E4A6EDB1}" presName="pair" presStyleCnt="0"/>
      <dgm:spPr/>
    </dgm:pt>
    <dgm:pt modelId="{23F38352-07EB-4141-801C-75B62E84312A}" type="pres">
      <dgm:prSet presAssocID="{CC72C794-4773-2942-B8C7-A661E4A6EDB1}" presName="spaceH" presStyleLbl="node1" presStyleIdx="0" presStyleCnt="0"/>
      <dgm:spPr/>
    </dgm:pt>
    <dgm:pt modelId="{B0385B96-7C2E-3446-B0BA-52C05F625CB7}" type="pres">
      <dgm:prSet presAssocID="{CC72C794-4773-2942-B8C7-A661E4A6EDB1}" presName="desPictures" presStyleLbl="alignImgPlac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39486EEF-5728-E34D-AB61-3096B002383B}" type="pres">
      <dgm:prSet presAssocID="{CC72C794-4773-2942-B8C7-A661E4A6EDB1}" presName="desTextWrapper" presStyleCnt="0"/>
      <dgm:spPr/>
    </dgm:pt>
    <dgm:pt modelId="{4AE34F65-2F02-2840-8D5B-B4BF153C9468}" type="pres">
      <dgm:prSet presAssocID="{CC72C794-4773-2942-B8C7-A661E4A6EDB1}" presName="desText" presStyleLbl="revTx" presStyleIdx="0" presStyleCnt="4">
        <dgm:presLayoutVars>
          <dgm:bulletEnabled val="1"/>
        </dgm:presLayoutVars>
      </dgm:prSet>
      <dgm:spPr/>
    </dgm:pt>
    <dgm:pt modelId="{5CEFE30D-ED52-5443-AF1A-3D2211F3FD4C}" type="pres">
      <dgm:prSet presAssocID="{0250167F-773F-CF45-BF79-C13BC1A35872}" presName="spaceV" presStyleCnt="0"/>
      <dgm:spPr/>
    </dgm:pt>
    <dgm:pt modelId="{5DD1081C-CE9E-7845-957F-757856E04CE8}" type="pres">
      <dgm:prSet presAssocID="{8F2BFA81-F03D-5241-BF9A-E92A0E5A4253}" presName="pair" presStyleCnt="0"/>
      <dgm:spPr/>
    </dgm:pt>
    <dgm:pt modelId="{52208D9C-5E03-FC49-A065-B114D54C2896}" type="pres">
      <dgm:prSet presAssocID="{8F2BFA81-F03D-5241-BF9A-E92A0E5A4253}" presName="spaceH" presStyleLbl="node1" presStyleIdx="0" presStyleCnt="0"/>
      <dgm:spPr/>
    </dgm:pt>
    <dgm:pt modelId="{573B55AB-86A7-4B45-BAB6-C10E8424483D}" type="pres">
      <dgm:prSet presAssocID="{8F2BFA81-F03D-5241-BF9A-E92A0E5A4253}" presName="desPictures" presStyleLbl="alignImgPlace1" presStyleIdx="1"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13A12D9-A74E-994A-BE0B-47B14BC25F7D}" type="pres">
      <dgm:prSet presAssocID="{8F2BFA81-F03D-5241-BF9A-E92A0E5A4253}" presName="desTextWrapper" presStyleCnt="0"/>
      <dgm:spPr/>
    </dgm:pt>
    <dgm:pt modelId="{686391A8-2851-DF45-A016-9FA1DA03E6C3}" type="pres">
      <dgm:prSet presAssocID="{8F2BFA81-F03D-5241-BF9A-E92A0E5A4253}" presName="desText" presStyleLbl="revTx" presStyleIdx="1" presStyleCnt="4">
        <dgm:presLayoutVars>
          <dgm:bulletEnabled val="1"/>
        </dgm:presLayoutVars>
      </dgm:prSet>
      <dgm:spPr/>
    </dgm:pt>
    <dgm:pt modelId="{802FF17A-7903-4E47-BC5B-1F8F8B0CE734}" type="pres">
      <dgm:prSet presAssocID="{BF23E5B4-24D0-F344-8142-F53F704CBFDE}" presName="spaceV" presStyleCnt="0"/>
      <dgm:spPr/>
    </dgm:pt>
    <dgm:pt modelId="{8D33D5AC-D8E7-794E-A3E3-0B08D8D9D6B0}" type="pres">
      <dgm:prSet presAssocID="{01351307-D9E7-CE41-A8B9-8BDC6EA79195}" presName="pair" presStyleCnt="0"/>
      <dgm:spPr/>
    </dgm:pt>
    <dgm:pt modelId="{FEDEB62D-F128-E845-8BFF-E380CFA4B406}" type="pres">
      <dgm:prSet presAssocID="{01351307-D9E7-CE41-A8B9-8BDC6EA79195}" presName="spaceH" presStyleLbl="node1" presStyleIdx="0" presStyleCnt="0"/>
      <dgm:spPr/>
    </dgm:pt>
    <dgm:pt modelId="{0197B42A-64CF-3F4F-82A6-E41ACBC4B1BB}" type="pres">
      <dgm:prSet presAssocID="{01351307-D9E7-CE41-A8B9-8BDC6EA79195}" presName="desPictures" presStyleLbl="alignImgPlace1" presStyleIdx="2"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65000" b="-65000"/>
          </a:stretch>
        </a:blipFill>
      </dgm:spPr>
    </dgm:pt>
    <dgm:pt modelId="{21CFD463-DD4E-E543-BD46-87092D6DE251}" type="pres">
      <dgm:prSet presAssocID="{01351307-D9E7-CE41-A8B9-8BDC6EA79195}" presName="desTextWrapper" presStyleCnt="0"/>
      <dgm:spPr/>
    </dgm:pt>
    <dgm:pt modelId="{914A694C-1002-EE4C-976B-01B864ADE4E1}" type="pres">
      <dgm:prSet presAssocID="{01351307-D9E7-CE41-A8B9-8BDC6EA79195}" presName="desText" presStyleLbl="revTx" presStyleIdx="2" presStyleCnt="4">
        <dgm:presLayoutVars>
          <dgm:bulletEnabled val="1"/>
        </dgm:presLayoutVars>
      </dgm:prSet>
      <dgm:spPr/>
    </dgm:pt>
    <dgm:pt modelId="{EC9B2932-6685-774D-910E-C2F0CF98A0B8}" type="pres">
      <dgm:prSet presAssocID="{129524D1-74AE-024D-A838-F61CEADFD633}" presName="spaceV" presStyleCnt="0"/>
      <dgm:spPr/>
    </dgm:pt>
    <dgm:pt modelId="{14647E3E-EC77-374C-A235-ABEEA2BBDF40}" type="pres">
      <dgm:prSet presAssocID="{0F7A130C-A100-904A-BB71-6F668976524C}" presName="pair" presStyleCnt="0"/>
      <dgm:spPr/>
    </dgm:pt>
    <dgm:pt modelId="{50AB7EEC-A43C-D84F-8189-A7EEBF1E5F03}" type="pres">
      <dgm:prSet presAssocID="{0F7A130C-A100-904A-BB71-6F668976524C}" presName="spaceH" presStyleLbl="node1" presStyleIdx="0" presStyleCnt="0"/>
      <dgm:spPr/>
    </dgm:pt>
    <dgm:pt modelId="{F1E096E1-4024-9A49-8F63-CB3EF9931A01}" type="pres">
      <dgm:prSet presAssocID="{0F7A130C-A100-904A-BB71-6F668976524C}" presName="desPictures" presStyleLbl="align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E9ADBBBB-905D-0148-B6BD-67CEF2EB274D}" type="pres">
      <dgm:prSet presAssocID="{0F7A130C-A100-904A-BB71-6F668976524C}" presName="desTextWrapper" presStyleCnt="0"/>
      <dgm:spPr/>
    </dgm:pt>
    <dgm:pt modelId="{6BAD5EC1-EC90-494E-A8DE-FB362FE1E3F2}" type="pres">
      <dgm:prSet presAssocID="{0F7A130C-A100-904A-BB71-6F668976524C}" presName="desText" presStyleLbl="revTx" presStyleIdx="3" presStyleCnt="4">
        <dgm:presLayoutVars>
          <dgm:bulletEnabled val="1"/>
        </dgm:presLayoutVars>
      </dgm:prSet>
      <dgm:spPr/>
    </dgm:pt>
    <dgm:pt modelId="{A3984E06-DD00-3147-8C9A-7551609A1AEE}" type="pres">
      <dgm:prSet presAssocID="{B89425D5-E41F-6845-89F1-4F6839A7D3B8}" presName="maxNode" presStyleCnt="0"/>
      <dgm:spPr/>
    </dgm:pt>
    <dgm:pt modelId="{F02151D7-089B-0C48-9A2C-712552580AA4}" type="pres">
      <dgm:prSet presAssocID="{B89425D5-E41F-6845-89F1-4F6839A7D3B8}" presName="Name33" presStyleCnt="0"/>
      <dgm:spPr/>
    </dgm:pt>
  </dgm:ptLst>
  <dgm:cxnLst>
    <dgm:cxn modelId="{7FD7C600-AB15-C64A-AD11-89134394191C}" type="presOf" srcId="{8F2BFA81-F03D-5241-BF9A-E92A0E5A4253}" destId="{686391A8-2851-DF45-A016-9FA1DA03E6C3}" srcOrd="0" destOrd="0" presId="urn:microsoft.com/office/officeart/2008/layout/AccentedPicture"/>
    <dgm:cxn modelId="{E50A2C0A-5AB4-844F-875C-539AC3EC2F8D}" type="presOf" srcId="{01351307-D9E7-CE41-A8B9-8BDC6EA79195}" destId="{914A694C-1002-EE4C-976B-01B864ADE4E1}" srcOrd="0" destOrd="0" presId="urn:microsoft.com/office/officeart/2008/layout/AccentedPicture"/>
    <dgm:cxn modelId="{C2F33028-5614-1040-A980-1298C98D7CB8}" type="presOf" srcId="{CC72C794-4773-2942-B8C7-A661E4A6EDB1}" destId="{4AE34F65-2F02-2840-8D5B-B4BF153C9468}" srcOrd="0" destOrd="0" presId="urn:microsoft.com/office/officeart/2008/layout/AccentedPicture"/>
    <dgm:cxn modelId="{45102B38-AF46-0049-BDCD-F960D4F2A1FA}" type="presOf" srcId="{0F7A130C-A100-904A-BB71-6F668976524C}" destId="{6BAD5EC1-EC90-494E-A8DE-FB362FE1E3F2}" srcOrd="0" destOrd="0" presId="urn:microsoft.com/office/officeart/2008/layout/AccentedPicture"/>
    <dgm:cxn modelId="{31D7D93D-DB41-864E-9112-26493E28F666}" type="presOf" srcId="{6026B199-6933-174F-AE92-4B354D71AB66}" destId="{7C9C407C-B60E-1541-A82D-7AA2784F1763}" srcOrd="0" destOrd="0" presId="urn:microsoft.com/office/officeart/2008/layout/AccentedPicture"/>
    <dgm:cxn modelId="{9073A246-6207-6341-AB37-E2669667BECD}" type="presOf" srcId="{88D717E7-2657-A044-B0A6-AB17A17EA08C}" destId="{B935B5D1-4F77-B949-A29C-2A45C47402F9}" srcOrd="0" destOrd="0" presId="urn:microsoft.com/office/officeart/2008/layout/AccentedPicture"/>
    <dgm:cxn modelId="{7D0DA58F-7F65-2642-BCAD-65CD4CE1CF73}" type="presOf" srcId="{B89425D5-E41F-6845-89F1-4F6839A7D3B8}" destId="{9450D2D9-0443-0642-AADA-E5DF70B23724}" srcOrd="0" destOrd="0" presId="urn:microsoft.com/office/officeart/2008/layout/AccentedPicture"/>
    <dgm:cxn modelId="{984E569C-0E04-5C49-8D24-44A6FE5EC9A6}" srcId="{B89425D5-E41F-6845-89F1-4F6839A7D3B8}" destId="{CC72C794-4773-2942-B8C7-A661E4A6EDB1}" srcOrd="1" destOrd="0" parTransId="{AF64AA7F-47C6-9443-A8E3-154312B12336}" sibTransId="{0250167F-773F-CF45-BF79-C13BC1A35872}"/>
    <dgm:cxn modelId="{B62D0AB8-54E9-524F-88A1-88231338EB45}" srcId="{B89425D5-E41F-6845-89F1-4F6839A7D3B8}" destId="{8F2BFA81-F03D-5241-BF9A-E92A0E5A4253}" srcOrd="2" destOrd="0" parTransId="{EA3F3968-CEAE-D94E-A3F1-7810B366EF6F}" sibTransId="{BF23E5B4-24D0-F344-8142-F53F704CBFDE}"/>
    <dgm:cxn modelId="{87DB3FC0-088C-684B-863F-62F50BCA98DF}" srcId="{B89425D5-E41F-6845-89F1-4F6839A7D3B8}" destId="{0F7A130C-A100-904A-BB71-6F668976524C}" srcOrd="4" destOrd="0" parTransId="{BCA8B399-8DDE-0E49-87EB-4D97DC0A83DC}" sibTransId="{50E4950A-CC18-984B-8159-5F2C27EF35C0}"/>
    <dgm:cxn modelId="{F7ED6CC5-42F6-B44C-9141-257FA556A5E0}" srcId="{B89425D5-E41F-6845-89F1-4F6839A7D3B8}" destId="{6026B199-6933-174F-AE92-4B354D71AB66}" srcOrd="0" destOrd="0" parTransId="{B035B666-6444-0142-89A8-F32ABB820E62}" sibTransId="{88D717E7-2657-A044-B0A6-AB17A17EA08C}"/>
    <dgm:cxn modelId="{5FC925D5-2C4D-7441-AD9D-1E6B45F80FA1}" srcId="{B89425D5-E41F-6845-89F1-4F6839A7D3B8}" destId="{01351307-D9E7-CE41-A8B9-8BDC6EA79195}" srcOrd="3" destOrd="0" parTransId="{9F484595-0BB9-7246-8789-85777D2355E2}" sibTransId="{129524D1-74AE-024D-A838-F61CEADFD633}"/>
    <dgm:cxn modelId="{F25FAF81-C843-3649-A5CD-794CD398310B}" type="presParOf" srcId="{9450D2D9-0443-0642-AADA-E5DF70B23724}" destId="{B935B5D1-4F77-B949-A29C-2A45C47402F9}" srcOrd="0" destOrd="0" presId="urn:microsoft.com/office/officeart/2008/layout/AccentedPicture"/>
    <dgm:cxn modelId="{21D058CC-11E6-C24D-AB65-B37FE654A404}" type="presParOf" srcId="{9450D2D9-0443-0642-AADA-E5DF70B23724}" destId="{7C9C407C-B60E-1541-A82D-7AA2784F1763}" srcOrd="1" destOrd="0" presId="urn:microsoft.com/office/officeart/2008/layout/AccentedPicture"/>
    <dgm:cxn modelId="{E5133A74-251F-BB45-AD23-DA27EBC3FD4E}" type="presParOf" srcId="{9450D2D9-0443-0642-AADA-E5DF70B23724}" destId="{A906880D-3206-EB4F-8ACD-5B21BC28585D}" srcOrd="2" destOrd="0" presId="urn:microsoft.com/office/officeart/2008/layout/AccentedPicture"/>
    <dgm:cxn modelId="{150507F8-A57D-574E-8F25-AFF311E8A84C}" type="presParOf" srcId="{A906880D-3206-EB4F-8ACD-5B21BC28585D}" destId="{54CFA372-7759-5E46-8397-EA2048DF1016}" srcOrd="0" destOrd="0" presId="urn:microsoft.com/office/officeart/2008/layout/AccentedPicture"/>
    <dgm:cxn modelId="{E36AB2F4-B2E0-7B4C-9218-3BE8D4B54ECA}" type="presParOf" srcId="{54CFA372-7759-5E46-8397-EA2048DF1016}" destId="{23F38352-07EB-4141-801C-75B62E84312A}" srcOrd="0" destOrd="0" presId="urn:microsoft.com/office/officeart/2008/layout/AccentedPicture"/>
    <dgm:cxn modelId="{B57C510C-C18B-9340-A57C-AF3EA8DB2997}" type="presParOf" srcId="{54CFA372-7759-5E46-8397-EA2048DF1016}" destId="{B0385B96-7C2E-3446-B0BA-52C05F625CB7}" srcOrd="1" destOrd="0" presId="urn:microsoft.com/office/officeart/2008/layout/AccentedPicture"/>
    <dgm:cxn modelId="{854DF7CC-1C10-8B43-973C-8F1F8B494BFD}" type="presParOf" srcId="{54CFA372-7759-5E46-8397-EA2048DF1016}" destId="{39486EEF-5728-E34D-AB61-3096B002383B}" srcOrd="2" destOrd="0" presId="urn:microsoft.com/office/officeart/2008/layout/AccentedPicture"/>
    <dgm:cxn modelId="{A1E9CC72-6F69-C14D-A291-D7471F673932}" type="presParOf" srcId="{39486EEF-5728-E34D-AB61-3096B002383B}" destId="{4AE34F65-2F02-2840-8D5B-B4BF153C9468}" srcOrd="0" destOrd="0" presId="urn:microsoft.com/office/officeart/2008/layout/AccentedPicture"/>
    <dgm:cxn modelId="{057EB067-6ADB-E846-B4F4-1C083AC8C686}" type="presParOf" srcId="{A906880D-3206-EB4F-8ACD-5B21BC28585D}" destId="{5CEFE30D-ED52-5443-AF1A-3D2211F3FD4C}" srcOrd="1" destOrd="0" presId="urn:microsoft.com/office/officeart/2008/layout/AccentedPicture"/>
    <dgm:cxn modelId="{FAFC7C42-BE06-D54D-AC9D-67330F213E50}" type="presParOf" srcId="{A906880D-3206-EB4F-8ACD-5B21BC28585D}" destId="{5DD1081C-CE9E-7845-957F-757856E04CE8}" srcOrd="2" destOrd="0" presId="urn:microsoft.com/office/officeart/2008/layout/AccentedPicture"/>
    <dgm:cxn modelId="{379B6485-A2F8-9640-8B96-B936870530F0}" type="presParOf" srcId="{5DD1081C-CE9E-7845-957F-757856E04CE8}" destId="{52208D9C-5E03-FC49-A065-B114D54C2896}" srcOrd="0" destOrd="0" presId="urn:microsoft.com/office/officeart/2008/layout/AccentedPicture"/>
    <dgm:cxn modelId="{E12C03A1-0962-014F-B4FB-07E26A129100}" type="presParOf" srcId="{5DD1081C-CE9E-7845-957F-757856E04CE8}" destId="{573B55AB-86A7-4B45-BAB6-C10E8424483D}" srcOrd="1" destOrd="0" presId="urn:microsoft.com/office/officeart/2008/layout/AccentedPicture"/>
    <dgm:cxn modelId="{B90D4B48-30B1-0446-8D8B-E6C31C5ED140}" type="presParOf" srcId="{5DD1081C-CE9E-7845-957F-757856E04CE8}" destId="{813A12D9-A74E-994A-BE0B-47B14BC25F7D}" srcOrd="2" destOrd="0" presId="urn:microsoft.com/office/officeart/2008/layout/AccentedPicture"/>
    <dgm:cxn modelId="{77424F33-AEFD-BD4F-A586-0C5AFF93DC32}" type="presParOf" srcId="{813A12D9-A74E-994A-BE0B-47B14BC25F7D}" destId="{686391A8-2851-DF45-A016-9FA1DA03E6C3}" srcOrd="0" destOrd="0" presId="urn:microsoft.com/office/officeart/2008/layout/AccentedPicture"/>
    <dgm:cxn modelId="{4C2F2203-F7C0-1F42-92D6-193215091DCA}" type="presParOf" srcId="{A906880D-3206-EB4F-8ACD-5B21BC28585D}" destId="{802FF17A-7903-4E47-BC5B-1F8F8B0CE734}" srcOrd="3" destOrd="0" presId="urn:microsoft.com/office/officeart/2008/layout/AccentedPicture"/>
    <dgm:cxn modelId="{72A0AB8C-D2EC-B442-9976-0C9934022742}" type="presParOf" srcId="{A906880D-3206-EB4F-8ACD-5B21BC28585D}" destId="{8D33D5AC-D8E7-794E-A3E3-0B08D8D9D6B0}" srcOrd="4" destOrd="0" presId="urn:microsoft.com/office/officeart/2008/layout/AccentedPicture"/>
    <dgm:cxn modelId="{3DAFE7D4-01D7-5F4F-880D-732A910033F0}" type="presParOf" srcId="{8D33D5AC-D8E7-794E-A3E3-0B08D8D9D6B0}" destId="{FEDEB62D-F128-E845-8BFF-E380CFA4B406}" srcOrd="0" destOrd="0" presId="urn:microsoft.com/office/officeart/2008/layout/AccentedPicture"/>
    <dgm:cxn modelId="{CFF24B57-7785-3544-8BBB-A51ED393E378}" type="presParOf" srcId="{8D33D5AC-D8E7-794E-A3E3-0B08D8D9D6B0}" destId="{0197B42A-64CF-3F4F-82A6-E41ACBC4B1BB}" srcOrd="1" destOrd="0" presId="urn:microsoft.com/office/officeart/2008/layout/AccentedPicture"/>
    <dgm:cxn modelId="{3F312921-4943-914B-BBF9-A9364D088F34}" type="presParOf" srcId="{8D33D5AC-D8E7-794E-A3E3-0B08D8D9D6B0}" destId="{21CFD463-DD4E-E543-BD46-87092D6DE251}" srcOrd="2" destOrd="0" presId="urn:microsoft.com/office/officeart/2008/layout/AccentedPicture"/>
    <dgm:cxn modelId="{16D9816E-CC2A-A349-9C9F-A027599A3D16}" type="presParOf" srcId="{21CFD463-DD4E-E543-BD46-87092D6DE251}" destId="{914A694C-1002-EE4C-976B-01B864ADE4E1}" srcOrd="0" destOrd="0" presId="urn:microsoft.com/office/officeart/2008/layout/AccentedPicture"/>
    <dgm:cxn modelId="{872EE814-5A88-B94D-BCE1-F672B6D625DF}" type="presParOf" srcId="{A906880D-3206-EB4F-8ACD-5B21BC28585D}" destId="{EC9B2932-6685-774D-910E-C2F0CF98A0B8}" srcOrd="5" destOrd="0" presId="urn:microsoft.com/office/officeart/2008/layout/AccentedPicture"/>
    <dgm:cxn modelId="{57CC640F-E3AC-084C-AC3A-B1C0B7C1260E}" type="presParOf" srcId="{A906880D-3206-EB4F-8ACD-5B21BC28585D}" destId="{14647E3E-EC77-374C-A235-ABEEA2BBDF40}" srcOrd="6" destOrd="0" presId="urn:microsoft.com/office/officeart/2008/layout/AccentedPicture"/>
    <dgm:cxn modelId="{B6F876AF-DCF6-8749-BC1D-7DD71CC71B75}" type="presParOf" srcId="{14647E3E-EC77-374C-A235-ABEEA2BBDF40}" destId="{50AB7EEC-A43C-D84F-8189-A7EEBF1E5F03}" srcOrd="0" destOrd="0" presId="urn:microsoft.com/office/officeart/2008/layout/AccentedPicture"/>
    <dgm:cxn modelId="{DD0A64F4-F130-9B45-895C-C673776A92A4}" type="presParOf" srcId="{14647E3E-EC77-374C-A235-ABEEA2BBDF40}" destId="{F1E096E1-4024-9A49-8F63-CB3EF9931A01}" srcOrd="1" destOrd="0" presId="urn:microsoft.com/office/officeart/2008/layout/AccentedPicture"/>
    <dgm:cxn modelId="{21F173DB-54F8-184C-B6BE-D6BFC3CAEE52}" type="presParOf" srcId="{14647E3E-EC77-374C-A235-ABEEA2BBDF40}" destId="{E9ADBBBB-905D-0148-B6BD-67CEF2EB274D}" srcOrd="2" destOrd="0" presId="urn:microsoft.com/office/officeart/2008/layout/AccentedPicture"/>
    <dgm:cxn modelId="{B813CEEE-6648-5E4B-BB29-7937BFAA656D}" type="presParOf" srcId="{E9ADBBBB-905D-0148-B6BD-67CEF2EB274D}" destId="{6BAD5EC1-EC90-494E-A8DE-FB362FE1E3F2}" srcOrd="0" destOrd="0" presId="urn:microsoft.com/office/officeart/2008/layout/AccentedPicture"/>
    <dgm:cxn modelId="{4CBAC1BB-0E54-7149-A253-DFC0584FE7A9}" type="presParOf" srcId="{9450D2D9-0443-0642-AADA-E5DF70B23724}" destId="{A3984E06-DD00-3147-8C9A-7551609A1AEE}" srcOrd="3" destOrd="0" presId="urn:microsoft.com/office/officeart/2008/layout/AccentedPicture"/>
    <dgm:cxn modelId="{228318F6-CF88-1E44-8213-71F8153527A8}" type="presParOf" srcId="{A3984E06-DD00-3147-8C9A-7551609A1AEE}" destId="{F02151D7-089B-0C48-9A2C-712552580AA4}"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9425D5-E41F-6845-89F1-4F6839A7D3B8}" type="doc">
      <dgm:prSet loTypeId="urn:microsoft.com/office/officeart/2008/layout/AccentedPicture" loCatId="" qsTypeId="urn:microsoft.com/office/officeart/2005/8/quickstyle/simple1" qsCatId="simple" csTypeId="urn:microsoft.com/office/officeart/2005/8/colors/accent1_2" csCatId="accent1" phldr="1"/>
      <dgm:spPr/>
      <dgm:t>
        <a:bodyPr/>
        <a:lstStyle/>
        <a:p>
          <a:endParaRPr lang="en-GB"/>
        </a:p>
      </dgm:t>
    </dgm:pt>
    <dgm:pt modelId="{6026B199-6933-174F-AE92-4B354D71AB66}">
      <dgm:prSet phldrT="[Text]"/>
      <dgm:spPr/>
      <dgm:t>
        <a:bodyPr/>
        <a:lstStyle/>
        <a:p>
          <a:pPr algn="ctr"/>
          <a:endParaRPr lang="en-GB" dirty="0">
            <a:solidFill>
              <a:schemeClr val="tx1"/>
            </a:solidFill>
          </a:endParaRPr>
        </a:p>
      </dgm:t>
    </dgm:pt>
    <dgm:pt modelId="{B035B666-6444-0142-89A8-F32ABB820E62}" type="parTrans" cxnId="{F7ED6CC5-42F6-B44C-9141-257FA556A5E0}">
      <dgm:prSet/>
      <dgm:spPr/>
      <dgm:t>
        <a:bodyPr/>
        <a:lstStyle/>
        <a:p>
          <a:endParaRPr lang="en-GB"/>
        </a:p>
      </dgm:t>
    </dgm:pt>
    <dgm:pt modelId="{88D717E7-2657-A044-B0A6-AB17A17EA08C}" type="sibTrans" cxnId="{F7ED6CC5-42F6-B44C-9141-257FA556A5E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t>
        <a:bodyPr/>
        <a:lstStyle/>
        <a:p>
          <a:endParaRPr lang="en-GB"/>
        </a:p>
      </dgm:t>
    </dgm:pt>
    <dgm:pt modelId="{CC72C794-4773-2942-B8C7-A661E4A6EDB1}">
      <dgm:prSet phldrT="[Text]"/>
      <dgm:spPr/>
      <dgm:t>
        <a:bodyPr/>
        <a:lstStyle/>
        <a:p>
          <a:r>
            <a:rPr lang="en-GB" dirty="0"/>
            <a:t>OCS</a:t>
          </a:r>
        </a:p>
      </dgm:t>
    </dgm:pt>
    <dgm:pt modelId="{AF64AA7F-47C6-9443-A8E3-154312B12336}" type="parTrans" cxnId="{984E569C-0E04-5C49-8D24-44A6FE5EC9A6}">
      <dgm:prSet/>
      <dgm:spPr/>
      <dgm:t>
        <a:bodyPr/>
        <a:lstStyle/>
        <a:p>
          <a:endParaRPr lang="en-GB"/>
        </a:p>
      </dgm:t>
    </dgm:pt>
    <dgm:pt modelId="{0250167F-773F-CF45-BF79-C13BC1A35872}" type="sibTrans" cxnId="{984E569C-0E04-5C49-8D24-44A6FE5EC9A6}">
      <dgm:prSet/>
      <dgm:spPr/>
      <dgm:t>
        <a:bodyPr/>
        <a:lstStyle/>
        <a:p>
          <a:endParaRPr lang="en-GB"/>
        </a:p>
      </dgm:t>
    </dgm:pt>
    <dgm:pt modelId="{8F2BFA81-F03D-5241-BF9A-E92A0E5A4253}">
      <dgm:prSet phldrT="[Text]"/>
      <dgm:spPr/>
      <dgm:t>
        <a:bodyPr/>
        <a:lstStyle/>
        <a:p>
          <a:r>
            <a:rPr lang="en-GB" dirty="0"/>
            <a:t>Anti-fungal</a:t>
          </a:r>
        </a:p>
      </dgm:t>
    </dgm:pt>
    <dgm:pt modelId="{EA3F3968-CEAE-D94E-A3F1-7810B366EF6F}" type="parTrans" cxnId="{B62D0AB8-54E9-524F-88A1-88231338EB45}">
      <dgm:prSet/>
      <dgm:spPr/>
      <dgm:t>
        <a:bodyPr/>
        <a:lstStyle/>
        <a:p>
          <a:endParaRPr lang="en-GB"/>
        </a:p>
      </dgm:t>
    </dgm:pt>
    <dgm:pt modelId="{BF23E5B4-24D0-F344-8142-F53F704CBFDE}" type="sibTrans" cxnId="{B62D0AB8-54E9-524F-88A1-88231338EB45}">
      <dgm:prSet/>
      <dgm:spPr/>
      <dgm:t>
        <a:bodyPr/>
        <a:lstStyle/>
        <a:p>
          <a:endParaRPr lang="en-GB"/>
        </a:p>
      </dgm:t>
    </dgm:pt>
    <dgm:pt modelId="{01351307-D9E7-CE41-A8B9-8BDC6EA79195}">
      <dgm:prSet phldrT="[Text]"/>
      <dgm:spPr/>
      <dgm:t>
        <a:bodyPr/>
        <a:lstStyle/>
        <a:p>
          <a:r>
            <a:rPr lang="en-GB" dirty="0"/>
            <a:t>Environmental Control</a:t>
          </a:r>
        </a:p>
      </dgm:t>
    </dgm:pt>
    <dgm:pt modelId="{9F484595-0BB9-7246-8789-85777D2355E2}" type="parTrans" cxnId="{5FC925D5-2C4D-7441-AD9D-1E6B45F80FA1}">
      <dgm:prSet/>
      <dgm:spPr/>
      <dgm:t>
        <a:bodyPr/>
        <a:lstStyle/>
        <a:p>
          <a:endParaRPr lang="en-GB"/>
        </a:p>
      </dgm:t>
    </dgm:pt>
    <dgm:pt modelId="{129524D1-74AE-024D-A838-F61CEADFD633}" type="sibTrans" cxnId="{5FC925D5-2C4D-7441-AD9D-1E6B45F80FA1}">
      <dgm:prSet/>
      <dgm:spPr/>
      <dgm:t>
        <a:bodyPr/>
        <a:lstStyle/>
        <a:p>
          <a:endParaRPr lang="en-GB"/>
        </a:p>
      </dgm:t>
    </dgm:pt>
    <dgm:pt modelId="{0F7A130C-A100-904A-BB71-6F668976524C}">
      <dgm:prSet phldrT="[Text]"/>
      <dgm:spPr/>
      <dgm:t>
        <a:bodyPr/>
        <a:lstStyle/>
        <a:p>
          <a:r>
            <a:rPr lang="en-GB" dirty="0"/>
            <a:t>Optimize predisposing Condition </a:t>
          </a:r>
        </a:p>
      </dgm:t>
    </dgm:pt>
    <dgm:pt modelId="{BCA8B399-8DDE-0E49-87EB-4D97DC0A83DC}" type="parTrans" cxnId="{87DB3FC0-088C-684B-863F-62F50BCA98DF}">
      <dgm:prSet/>
      <dgm:spPr/>
      <dgm:t>
        <a:bodyPr/>
        <a:lstStyle/>
        <a:p>
          <a:endParaRPr lang="en-GB"/>
        </a:p>
      </dgm:t>
    </dgm:pt>
    <dgm:pt modelId="{50E4950A-CC18-984B-8159-5F2C27EF35C0}" type="sibTrans" cxnId="{87DB3FC0-088C-684B-863F-62F50BCA98DF}">
      <dgm:prSet/>
      <dgm:spPr/>
      <dgm:t>
        <a:bodyPr/>
        <a:lstStyle/>
        <a:p>
          <a:endParaRPr lang="en-GB"/>
        </a:p>
      </dgm:t>
    </dgm:pt>
    <dgm:pt modelId="{9450D2D9-0443-0642-AADA-E5DF70B23724}" type="pres">
      <dgm:prSet presAssocID="{B89425D5-E41F-6845-89F1-4F6839A7D3B8}" presName="Name0" presStyleCnt="0">
        <dgm:presLayoutVars>
          <dgm:dir/>
        </dgm:presLayoutVars>
      </dgm:prSet>
      <dgm:spPr/>
    </dgm:pt>
    <dgm:pt modelId="{B935B5D1-4F77-B949-A29C-2A45C47402F9}" type="pres">
      <dgm:prSet presAssocID="{88D717E7-2657-A044-B0A6-AB17A17EA08C}" presName="picture_1" presStyleLbl="bgImgPlace1" presStyleIdx="0" presStyleCnt="1"/>
      <dgm:spPr/>
    </dgm:pt>
    <dgm:pt modelId="{7C9C407C-B60E-1541-A82D-7AA2784F1763}" type="pres">
      <dgm:prSet presAssocID="{6026B199-6933-174F-AE92-4B354D71AB66}" presName="text_1" presStyleLbl="node1" presStyleIdx="0" presStyleCnt="0">
        <dgm:presLayoutVars>
          <dgm:bulletEnabled val="1"/>
        </dgm:presLayoutVars>
      </dgm:prSet>
      <dgm:spPr/>
    </dgm:pt>
    <dgm:pt modelId="{A906880D-3206-EB4F-8ACD-5B21BC28585D}" type="pres">
      <dgm:prSet presAssocID="{B89425D5-E41F-6845-89F1-4F6839A7D3B8}" presName="linV" presStyleCnt="0"/>
      <dgm:spPr/>
    </dgm:pt>
    <dgm:pt modelId="{54CFA372-7759-5E46-8397-EA2048DF1016}" type="pres">
      <dgm:prSet presAssocID="{CC72C794-4773-2942-B8C7-A661E4A6EDB1}" presName="pair" presStyleCnt="0"/>
      <dgm:spPr/>
    </dgm:pt>
    <dgm:pt modelId="{23F38352-07EB-4141-801C-75B62E84312A}" type="pres">
      <dgm:prSet presAssocID="{CC72C794-4773-2942-B8C7-A661E4A6EDB1}" presName="spaceH" presStyleLbl="node1" presStyleIdx="0" presStyleCnt="0"/>
      <dgm:spPr/>
    </dgm:pt>
    <dgm:pt modelId="{B0385B96-7C2E-3446-B0BA-52C05F625CB7}" type="pres">
      <dgm:prSet presAssocID="{CC72C794-4773-2942-B8C7-A661E4A6EDB1}" presName="desPictures" presStyleLbl="alignImgPlac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39486EEF-5728-E34D-AB61-3096B002383B}" type="pres">
      <dgm:prSet presAssocID="{CC72C794-4773-2942-B8C7-A661E4A6EDB1}" presName="desTextWrapper" presStyleCnt="0"/>
      <dgm:spPr/>
    </dgm:pt>
    <dgm:pt modelId="{4AE34F65-2F02-2840-8D5B-B4BF153C9468}" type="pres">
      <dgm:prSet presAssocID="{CC72C794-4773-2942-B8C7-A661E4A6EDB1}" presName="desText" presStyleLbl="revTx" presStyleIdx="0" presStyleCnt="4">
        <dgm:presLayoutVars>
          <dgm:bulletEnabled val="1"/>
        </dgm:presLayoutVars>
      </dgm:prSet>
      <dgm:spPr/>
    </dgm:pt>
    <dgm:pt modelId="{5CEFE30D-ED52-5443-AF1A-3D2211F3FD4C}" type="pres">
      <dgm:prSet presAssocID="{0250167F-773F-CF45-BF79-C13BC1A35872}" presName="spaceV" presStyleCnt="0"/>
      <dgm:spPr/>
    </dgm:pt>
    <dgm:pt modelId="{5DD1081C-CE9E-7845-957F-757856E04CE8}" type="pres">
      <dgm:prSet presAssocID="{8F2BFA81-F03D-5241-BF9A-E92A0E5A4253}" presName="pair" presStyleCnt="0"/>
      <dgm:spPr/>
    </dgm:pt>
    <dgm:pt modelId="{52208D9C-5E03-FC49-A065-B114D54C2896}" type="pres">
      <dgm:prSet presAssocID="{8F2BFA81-F03D-5241-BF9A-E92A0E5A4253}" presName="spaceH" presStyleLbl="node1" presStyleIdx="0" presStyleCnt="0"/>
      <dgm:spPr/>
    </dgm:pt>
    <dgm:pt modelId="{573B55AB-86A7-4B45-BAB6-C10E8424483D}" type="pres">
      <dgm:prSet presAssocID="{8F2BFA81-F03D-5241-BF9A-E92A0E5A4253}" presName="desPictures" presStyleLbl="alignImgPlace1" presStyleIdx="1"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13A12D9-A74E-994A-BE0B-47B14BC25F7D}" type="pres">
      <dgm:prSet presAssocID="{8F2BFA81-F03D-5241-BF9A-E92A0E5A4253}" presName="desTextWrapper" presStyleCnt="0"/>
      <dgm:spPr/>
    </dgm:pt>
    <dgm:pt modelId="{686391A8-2851-DF45-A016-9FA1DA03E6C3}" type="pres">
      <dgm:prSet presAssocID="{8F2BFA81-F03D-5241-BF9A-E92A0E5A4253}" presName="desText" presStyleLbl="revTx" presStyleIdx="1" presStyleCnt="4">
        <dgm:presLayoutVars>
          <dgm:bulletEnabled val="1"/>
        </dgm:presLayoutVars>
      </dgm:prSet>
      <dgm:spPr/>
    </dgm:pt>
    <dgm:pt modelId="{802FF17A-7903-4E47-BC5B-1F8F8B0CE734}" type="pres">
      <dgm:prSet presAssocID="{BF23E5B4-24D0-F344-8142-F53F704CBFDE}" presName="spaceV" presStyleCnt="0"/>
      <dgm:spPr/>
    </dgm:pt>
    <dgm:pt modelId="{8D33D5AC-D8E7-794E-A3E3-0B08D8D9D6B0}" type="pres">
      <dgm:prSet presAssocID="{01351307-D9E7-CE41-A8B9-8BDC6EA79195}" presName="pair" presStyleCnt="0"/>
      <dgm:spPr/>
    </dgm:pt>
    <dgm:pt modelId="{FEDEB62D-F128-E845-8BFF-E380CFA4B406}" type="pres">
      <dgm:prSet presAssocID="{01351307-D9E7-CE41-A8B9-8BDC6EA79195}" presName="spaceH" presStyleLbl="node1" presStyleIdx="0" presStyleCnt="0"/>
      <dgm:spPr/>
    </dgm:pt>
    <dgm:pt modelId="{0197B42A-64CF-3F4F-82A6-E41ACBC4B1BB}" type="pres">
      <dgm:prSet presAssocID="{01351307-D9E7-CE41-A8B9-8BDC6EA79195}" presName="desPictures" presStyleLbl="alignImgPlace1" presStyleIdx="2"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66000" b="-66000"/>
          </a:stretch>
        </a:blipFill>
      </dgm:spPr>
    </dgm:pt>
    <dgm:pt modelId="{21CFD463-DD4E-E543-BD46-87092D6DE251}" type="pres">
      <dgm:prSet presAssocID="{01351307-D9E7-CE41-A8B9-8BDC6EA79195}" presName="desTextWrapper" presStyleCnt="0"/>
      <dgm:spPr/>
    </dgm:pt>
    <dgm:pt modelId="{914A694C-1002-EE4C-976B-01B864ADE4E1}" type="pres">
      <dgm:prSet presAssocID="{01351307-D9E7-CE41-A8B9-8BDC6EA79195}" presName="desText" presStyleLbl="revTx" presStyleIdx="2" presStyleCnt="4">
        <dgm:presLayoutVars>
          <dgm:bulletEnabled val="1"/>
        </dgm:presLayoutVars>
      </dgm:prSet>
      <dgm:spPr/>
    </dgm:pt>
    <dgm:pt modelId="{EC9B2932-6685-774D-910E-C2F0CF98A0B8}" type="pres">
      <dgm:prSet presAssocID="{129524D1-74AE-024D-A838-F61CEADFD633}" presName="spaceV" presStyleCnt="0"/>
      <dgm:spPr/>
    </dgm:pt>
    <dgm:pt modelId="{14647E3E-EC77-374C-A235-ABEEA2BBDF40}" type="pres">
      <dgm:prSet presAssocID="{0F7A130C-A100-904A-BB71-6F668976524C}" presName="pair" presStyleCnt="0"/>
      <dgm:spPr/>
    </dgm:pt>
    <dgm:pt modelId="{50AB7EEC-A43C-D84F-8189-A7EEBF1E5F03}" type="pres">
      <dgm:prSet presAssocID="{0F7A130C-A100-904A-BB71-6F668976524C}" presName="spaceH" presStyleLbl="node1" presStyleIdx="0" presStyleCnt="0"/>
      <dgm:spPr/>
    </dgm:pt>
    <dgm:pt modelId="{F1E096E1-4024-9A49-8F63-CB3EF9931A01}" type="pres">
      <dgm:prSet presAssocID="{0F7A130C-A100-904A-BB71-6F668976524C}" presName="desPictures" presStyleLbl="align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E9ADBBBB-905D-0148-B6BD-67CEF2EB274D}" type="pres">
      <dgm:prSet presAssocID="{0F7A130C-A100-904A-BB71-6F668976524C}" presName="desTextWrapper" presStyleCnt="0"/>
      <dgm:spPr/>
    </dgm:pt>
    <dgm:pt modelId="{6BAD5EC1-EC90-494E-A8DE-FB362FE1E3F2}" type="pres">
      <dgm:prSet presAssocID="{0F7A130C-A100-904A-BB71-6F668976524C}" presName="desText" presStyleLbl="revTx" presStyleIdx="3" presStyleCnt="4">
        <dgm:presLayoutVars>
          <dgm:bulletEnabled val="1"/>
        </dgm:presLayoutVars>
      </dgm:prSet>
      <dgm:spPr/>
    </dgm:pt>
    <dgm:pt modelId="{A3984E06-DD00-3147-8C9A-7551609A1AEE}" type="pres">
      <dgm:prSet presAssocID="{B89425D5-E41F-6845-89F1-4F6839A7D3B8}" presName="maxNode" presStyleCnt="0"/>
      <dgm:spPr/>
    </dgm:pt>
    <dgm:pt modelId="{F02151D7-089B-0C48-9A2C-712552580AA4}" type="pres">
      <dgm:prSet presAssocID="{B89425D5-E41F-6845-89F1-4F6839A7D3B8}" presName="Name33" presStyleCnt="0"/>
      <dgm:spPr/>
    </dgm:pt>
  </dgm:ptLst>
  <dgm:cxnLst>
    <dgm:cxn modelId="{7FD7C600-AB15-C64A-AD11-89134394191C}" type="presOf" srcId="{8F2BFA81-F03D-5241-BF9A-E92A0E5A4253}" destId="{686391A8-2851-DF45-A016-9FA1DA03E6C3}" srcOrd="0" destOrd="0" presId="urn:microsoft.com/office/officeart/2008/layout/AccentedPicture"/>
    <dgm:cxn modelId="{E50A2C0A-5AB4-844F-875C-539AC3EC2F8D}" type="presOf" srcId="{01351307-D9E7-CE41-A8B9-8BDC6EA79195}" destId="{914A694C-1002-EE4C-976B-01B864ADE4E1}" srcOrd="0" destOrd="0" presId="urn:microsoft.com/office/officeart/2008/layout/AccentedPicture"/>
    <dgm:cxn modelId="{C2F33028-5614-1040-A980-1298C98D7CB8}" type="presOf" srcId="{CC72C794-4773-2942-B8C7-A661E4A6EDB1}" destId="{4AE34F65-2F02-2840-8D5B-B4BF153C9468}" srcOrd="0" destOrd="0" presId="urn:microsoft.com/office/officeart/2008/layout/AccentedPicture"/>
    <dgm:cxn modelId="{45102B38-AF46-0049-BDCD-F960D4F2A1FA}" type="presOf" srcId="{0F7A130C-A100-904A-BB71-6F668976524C}" destId="{6BAD5EC1-EC90-494E-A8DE-FB362FE1E3F2}" srcOrd="0" destOrd="0" presId="urn:microsoft.com/office/officeart/2008/layout/AccentedPicture"/>
    <dgm:cxn modelId="{31D7D93D-DB41-864E-9112-26493E28F666}" type="presOf" srcId="{6026B199-6933-174F-AE92-4B354D71AB66}" destId="{7C9C407C-B60E-1541-A82D-7AA2784F1763}" srcOrd="0" destOrd="0" presId="urn:microsoft.com/office/officeart/2008/layout/AccentedPicture"/>
    <dgm:cxn modelId="{9073A246-6207-6341-AB37-E2669667BECD}" type="presOf" srcId="{88D717E7-2657-A044-B0A6-AB17A17EA08C}" destId="{B935B5D1-4F77-B949-A29C-2A45C47402F9}" srcOrd="0" destOrd="0" presId="urn:microsoft.com/office/officeart/2008/layout/AccentedPicture"/>
    <dgm:cxn modelId="{7D0DA58F-7F65-2642-BCAD-65CD4CE1CF73}" type="presOf" srcId="{B89425D5-E41F-6845-89F1-4F6839A7D3B8}" destId="{9450D2D9-0443-0642-AADA-E5DF70B23724}" srcOrd="0" destOrd="0" presId="urn:microsoft.com/office/officeart/2008/layout/AccentedPicture"/>
    <dgm:cxn modelId="{984E569C-0E04-5C49-8D24-44A6FE5EC9A6}" srcId="{B89425D5-E41F-6845-89F1-4F6839A7D3B8}" destId="{CC72C794-4773-2942-B8C7-A661E4A6EDB1}" srcOrd="1" destOrd="0" parTransId="{AF64AA7F-47C6-9443-A8E3-154312B12336}" sibTransId="{0250167F-773F-CF45-BF79-C13BC1A35872}"/>
    <dgm:cxn modelId="{B62D0AB8-54E9-524F-88A1-88231338EB45}" srcId="{B89425D5-E41F-6845-89F1-4F6839A7D3B8}" destId="{8F2BFA81-F03D-5241-BF9A-E92A0E5A4253}" srcOrd="2" destOrd="0" parTransId="{EA3F3968-CEAE-D94E-A3F1-7810B366EF6F}" sibTransId="{BF23E5B4-24D0-F344-8142-F53F704CBFDE}"/>
    <dgm:cxn modelId="{87DB3FC0-088C-684B-863F-62F50BCA98DF}" srcId="{B89425D5-E41F-6845-89F1-4F6839A7D3B8}" destId="{0F7A130C-A100-904A-BB71-6F668976524C}" srcOrd="4" destOrd="0" parTransId="{BCA8B399-8DDE-0E49-87EB-4D97DC0A83DC}" sibTransId="{50E4950A-CC18-984B-8159-5F2C27EF35C0}"/>
    <dgm:cxn modelId="{F7ED6CC5-42F6-B44C-9141-257FA556A5E0}" srcId="{B89425D5-E41F-6845-89F1-4F6839A7D3B8}" destId="{6026B199-6933-174F-AE92-4B354D71AB66}" srcOrd="0" destOrd="0" parTransId="{B035B666-6444-0142-89A8-F32ABB820E62}" sibTransId="{88D717E7-2657-A044-B0A6-AB17A17EA08C}"/>
    <dgm:cxn modelId="{5FC925D5-2C4D-7441-AD9D-1E6B45F80FA1}" srcId="{B89425D5-E41F-6845-89F1-4F6839A7D3B8}" destId="{01351307-D9E7-CE41-A8B9-8BDC6EA79195}" srcOrd="3" destOrd="0" parTransId="{9F484595-0BB9-7246-8789-85777D2355E2}" sibTransId="{129524D1-74AE-024D-A838-F61CEADFD633}"/>
    <dgm:cxn modelId="{F25FAF81-C843-3649-A5CD-794CD398310B}" type="presParOf" srcId="{9450D2D9-0443-0642-AADA-E5DF70B23724}" destId="{B935B5D1-4F77-B949-A29C-2A45C47402F9}" srcOrd="0" destOrd="0" presId="urn:microsoft.com/office/officeart/2008/layout/AccentedPicture"/>
    <dgm:cxn modelId="{21D058CC-11E6-C24D-AB65-B37FE654A404}" type="presParOf" srcId="{9450D2D9-0443-0642-AADA-E5DF70B23724}" destId="{7C9C407C-B60E-1541-A82D-7AA2784F1763}" srcOrd="1" destOrd="0" presId="urn:microsoft.com/office/officeart/2008/layout/AccentedPicture"/>
    <dgm:cxn modelId="{E5133A74-251F-BB45-AD23-DA27EBC3FD4E}" type="presParOf" srcId="{9450D2D9-0443-0642-AADA-E5DF70B23724}" destId="{A906880D-3206-EB4F-8ACD-5B21BC28585D}" srcOrd="2" destOrd="0" presId="urn:microsoft.com/office/officeart/2008/layout/AccentedPicture"/>
    <dgm:cxn modelId="{150507F8-A57D-574E-8F25-AFF311E8A84C}" type="presParOf" srcId="{A906880D-3206-EB4F-8ACD-5B21BC28585D}" destId="{54CFA372-7759-5E46-8397-EA2048DF1016}" srcOrd="0" destOrd="0" presId="urn:microsoft.com/office/officeart/2008/layout/AccentedPicture"/>
    <dgm:cxn modelId="{E36AB2F4-B2E0-7B4C-9218-3BE8D4B54ECA}" type="presParOf" srcId="{54CFA372-7759-5E46-8397-EA2048DF1016}" destId="{23F38352-07EB-4141-801C-75B62E84312A}" srcOrd="0" destOrd="0" presId="urn:microsoft.com/office/officeart/2008/layout/AccentedPicture"/>
    <dgm:cxn modelId="{B57C510C-C18B-9340-A57C-AF3EA8DB2997}" type="presParOf" srcId="{54CFA372-7759-5E46-8397-EA2048DF1016}" destId="{B0385B96-7C2E-3446-B0BA-52C05F625CB7}" srcOrd="1" destOrd="0" presId="urn:microsoft.com/office/officeart/2008/layout/AccentedPicture"/>
    <dgm:cxn modelId="{854DF7CC-1C10-8B43-973C-8F1F8B494BFD}" type="presParOf" srcId="{54CFA372-7759-5E46-8397-EA2048DF1016}" destId="{39486EEF-5728-E34D-AB61-3096B002383B}" srcOrd="2" destOrd="0" presId="urn:microsoft.com/office/officeart/2008/layout/AccentedPicture"/>
    <dgm:cxn modelId="{A1E9CC72-6F69-C14D-A291-D7471F673932}" type="presParOf" srcId="{39486EEF-5728-E34D-AB61-3096B002383B}" destId="{4AE34F65-2F02-2840-8D5B-B4BF153C9468}" srcOrd="0" destOrd="0" presId="urn:microsoft.com/office/officeart/2008/layout/AccentedPicture"/>
    <dgm:cxn modelId="{057EB067-6ADB-E846-B4F4-1C083AC8C686}" type="presParOf" srcId="{A906880D-3206-EB4F-8ACD-5B21BC28585D}" destId="{5CEFE30D-ED52-5443-AF1A-3D2211F3FD4C}" srcOrd="1" destOrd="0" presId="urn:microsoft.com/office/officeart/2008/layout/AccentedPicture"/>
    <dgm:cxn modelId="{FAFC7C42-BE06-D54D-AC9D-67330F213E50}" type="presParOf" srcId="{A906880D-3206-EB4F-8ACD-5B21BC28585D}" destId="{5DD1081C-CE9E-7845-957F-757856E04CE8}" srcOrd="2" destOrd="0" presId="urn:microsoft.com/office/officeart/2008/layout/AccentedPicture"/>
    <dgm:cxn modelId="{379B6485-A2F8-9640-8B96-B936870530F0}" type="presParOf" srcId="{5DD1081C-CE9E-7845-957F-757856E04CE8}" destId="{52208D9C-5E03-FC49-A065-B114D54C2896}" srcOrd="0" destOrd="0" presId="urn:microsoft.com/office/officeart/2008/layout/AccentedPicture"/>
    <dgm:cxn modelId="{E12C03A1-0962-014F-B4FB-07E26A129100}" type="presParOf" srcId="{5DD1081C-CE9E-7845-957F-757856E04CE8}" destId="{573B55AB-86A7-4B45-BAB6-C10E8424483D}" srcOrd="1" destOrd="0" presId="urn:microsoft.com/office/officeart/2008/layout/AccentedPicture"/>
    <dgm:cxn modelId="{B90D4B48-30B1-0446-8D8B-E6C31C5ED140}" type="presParOf" srcId="{5DD1081C-CE9E-7845-957F-757856E04CE8}" destId="{813A12D9-A74E-994A-BE0B-47B14BC25F7D}" srcOrd="2" destOrd="0" presId="urn:microsoft.com/office/officeart/2008/layout/AccentedPicture"/>
    <dgm:cxn modelId="{77424F33-AEFD-BD4F-A586-0C5AFF93DC32}" type="presParOf" srcId="{813A12D9-A74E-994A-BE0B-47B14BC25F7D}" destId="{686391A8-2851-DF45-A016-9FA1DA03E6C3}" srcOrd="0" destOrd="0" presId="urn:microsoft.com/office/officeart/2008/layout/AccentedPicture"/>
    <dgm:cxn modelId="{4C2F2203-F7C0-1F42-92D6-193215091DCA}" type="presParOf" srcId="{A906880D-3206-EB4F-8ACD-5B21BC28585D}" destId="{802FF17A-7903-4E47-BC5B-1F8F8B0CE734}" srcOrd="3" destOrd="0" presId="urn:microsoft.com/office/officeart/2008/layout/AccentedPicture"/>
    <dgm:cxn modelId="{72A0AB8C-D2EC-B442-9976-0C9934022742}" type="presParOf" srcId="{A906880D-3206-EB4F-8ACD-5B21BC28585D}" destId="{8D33D5AC-D8E7-794E-A3E3-0B08D8D9D6B0}" srcOrd="4" destOrd="0" presId="urn:microsoft.com/office/officeart/2008/layout/AccentedPicture"/>
    <dgm:cxn modelId="{3DAFE7D4-01D7-5F4F-880D-732A910033F0}" type="presParOf" srcId="{8D33D5AC-D8E7-794E-A3E3-0B08D8D9D6B0}" destId="{FEDEB62D-F128-E845-8BFF-E380CFA4B406}" srcOrd="0" destOrd="0" presId="urn:microsoft.com/office/officeart/2008/layout/AccentedPicture"/>
    <dgm:cxn modelId="{CFF24B57-7785-3544-8BBB-A51ED393E378}" type="presParOf" srcId="{8D33D5AC-D8E7-794E-A3E3-0B08D8D9D6B0}" destId="{0197B42A-64CF-3F4F-82A6-E41ACBC4B1BB}" srcOrd="1" destOrd="0" presId="urn:microsoft.com/office/officeart/2008/layout/AccentedPicture"/>
    <dgm:cxn modelId="{3F312921-4943-914B-BBF9-A9364D088F34}" type="presParOf" srcId="{8D33D5AC-D8E7-794E-A3E3-0B08D8D9D6B0}" destId="{21CFD463-DD4E-E543-BD46-87092D6DE251}" srcOrd="2" destOrd="0" presId="urn:microsoft.com/office/officeart/2008/layout/AccentedPicture"/>
    <dgm:cxn modelId="{16D9816E-CC2A-A349-9C9F-A027599A3D16}" type="presParOf" srcId="{21CFD463-DD4E-E543-BD46-87092D6DE251}" destId="{914A694C-1002-EE4C-976B-01B864ADE4E1}" srcOrd="0" destOrd="0" presId="urn:microsoft.com/office/officeart/2008/layout/AccentedPicture"/>
    <dgm:cxn modelId="{872EE814-5A88-B94D-BCE1-F672B6D625DF}" type="presParOf" srcId="{A906880D-3206-EB4F-8ACD-5B21BC28585D}" destId="{EC9B2932-6685-774D-910E-C2F0CF98A0B8}" srcOrd="5" destOrd="0" presId="urn:microsoft.com/office/officeart/2008/layout/AccentedPicture"/>
    <dgm:cxn modelId="{57CC640F-E3AC-084C-AC3A-B1C0B7C1260E}" type="presParOf" srcId="{A906880D-3206-EB4F-8ACD-5B21BC28585D}" destId="{14647E3E-EC77-374C-A235-ABEEA2BBDF40}" srcOrd="6" destOrd="0" presId="urn:microsoft.com/office/officeart/2008/layout/AccentedPicture"/>
    <dgm:cxn modelId="{B6F876AF-DCF6-8749-BC1D-7DD71CC71B75}" type="presParOf" srcId="{14647E3E-EC77-374C-A235-ABEEA2BBDF40}" destId="{50AB7EEC-A43C-D84F-8189-A7EEBF1E5F03}" srcOrd="0" destOrd="0" presId="urn:microsoft.com/office/officeart/2008/layout/AccentedPicture"/>
    <dgm:cxn modelId="{DD0A64F4-F130-9B45-895C-C673776A92A4}" type="presParOf" srcId="{14647E3E-EC77-374C-A235-ABEEA2BBDF40}" destId="{F1E096E1-4024-9A49-8F63-CB3EF9931A01}" srcOrd="1" destOrd="0" presId="urn:microsoft.com/office/officeart/2008/layout/AccentedPicture"/>
    <dgm:cxn modelId="{21F173DB-54F8-184C-B6BE-D6BFC3CAEE52}" type="presParOf" srcId="{14647E3E-EC77-374C-A235-ABEEA2BBDF40}" destId="{E9ADBBBB-905D-0148-B6BD-67CEF2EB274D}" srcOrd="2" destOrd="0" presId="urn:microsoft.com/office/officeart/2008/layout/AccentedPicture"/>
    <dgm:cxn modelId="{B813CEEE-6648-5E4B-BB29-7937BFAA656D}" type="presParOf" srcId="{E9ADBBBB-905D-0148-B6BD-67CEF2EB274D}" destId="{6BAD5EC1-EC90-494E-A8DE-FB362FE1E3F2}" srcOrd="0" destOrd="0" presId="urn:microsoft.com/office/officeart/2008/layout/AccentedPicture"/>
    <dgm:cxn modelId="{4CBAC1BB-0E54-7149-A253-DFC0584FE7A9}" type="presParOf" srcId="{9450D2D9-0443-0642-AADA-E5DF70B23724}" destId="{A3984E06-DD00-3147-8C9A-7551609A1AEE}" srcOrd="3" destOrd="0" presId="urn:microsoft.com/office/officeart/2008/layout/AccentedPicture"/>
    <dgm:cxn modelId="{228318F6-CF88-1E44-8213-71F8153527A8}" type="presParOf" srcId="{A3984E06-DD00-3147-8C9A-7551609A1AEE}" destId="{F02151D7-089B-0C48-9A2C-712552580AA4}" srcOrd="0" destOrd="0" presId="urn:microsoft.com/office/officeart/2008/layout/AccentedPi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89425D5-E41F-6845-89F1-4F6839A7D3B8}" type="doc">
      <dgm:prSet loTypeId="urn:microsoft.com/office/officeart/2008/layout/AccentedPicture" loCatId="" qsTypeId="urn:microsoft.com/office/officeart/2005/8/quickstyle/simple1" qsCatId="simple" csTypeId="urn:microsoft.com/office/officeart/2005/8/colors/accent1_2" csCatId="accent1" phldr="1"/>
      <dgm:spPr/>
      <dgm:t>
        <a:bodyPr/>
        <a:lstStyle/>
        <a:p>
          <a:endParaRPr lang="en-GB"/>
        </a:p>
      </dgm:t>
    </dgm:pt>
    <dgm:pt modelId="{6026B199-6933-174F-AE92-4B354D71AB66}">
      <dgm:prSet phldrT="[Text]" custT="1"/>
      <dgm:spPr/>
      <dgm:t>
        <a:bodyPr/>
        <a:lstStyle/>
        <a:p>
          <a:pPr algn="ctr"/>
          <a:endParaRPr lang="en-GB" sz="2200" dirty="0">
            <a:solidFill>
              <a:schemeClr val="tx1"/>
            </a:solidFill>
          </a:endParaRPr>
        </a:p>
      </dgm:t>
    </dgm:pt>
    <dgm:pt modelId="{B035B666-6444-0142-89A8-F32ABB820E62}" type="parTrans" cxnId="{F7ED6CC5-42F6-B44C-9141-257FA556A5E0}">
      <dgm:prSet/>
      <dgm:spPr/>
      <dgm:t>
        <a:bodyPr/>
        <a:lstStyle/>
        <a:p>
          <a:endParaRPr lang="en-GB"/>
        </a:p>
      </dgm:t>
    </dgm:pt>
    <dgm:pt modelId="{88D717E7-2657-A044-B0A6-AB17A17EA08C}" type="sibTrans" cxnId="{F7ED6CC5-42F6-B44C-9141-257FA556A5E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9000" r="-59000"/>
          </a:stretch>
        </a:blipFill>
      </dgm:spPr>
      <dgm:t>
        <a:bodyPr/>
        <a:lstStyle/>
        <a:p>
          <a:endParaRPr lang="en-GB"/>
        </a:p>
      </dgm:t>
    </dgm:pt>
    <dgm:pt modelId="{CC72C794-4773-2942-B8C7-A661E4A6EDB1}">
      <dgm:prSet phldrT="[Text]" custT="1"/>
      <dgm:spPr/>
      <dgm:t>
        <a:bodyPr/>
        <a:lstStyle/>
        <a:p>
          <a:r>
            <a:rPr lang="en-GB" sz="1600" dirty="0"/>
            <a:t>Biologicals</a:t>
          </a:r>
        </a:p>
      </dgm:t>
    </dgm:pt>
    <dgm:pt modelId="{AF64AA7F-47C6-9443-A8E3-154312B12336}" type="parTrans" cxnId="{984E569C-0E04-5C49-8D24-44A6FE5EC9A6}">
      <dgm:prSet/>
      <dgm:spPr/>
      <dgm:t>
        <a:bodyPr/>
        <a:lstStyle/>
        <a:p>
          <a:endParaRPr lang="en-GB"/>
        </a:p>
      </dgm:t>
    </dgm:pt>
    <dgm:pt modelId="{0250167F-773F-CF45-BF79-C13BC1A35872}" type="sibTrans" cxnId="{984E569C-0E04-5C49-8D24-44A6FE5EC9A6}">
      <dgm:prSet/>
      <dgm:spPr/>
      <dgm:t>
        <a:bodyPr/>
        <a:lstStyle/>
        <a:p>
          <a:endParaRPr lang="en-GB"/>
        </a:p>
      </dgm:t>
    </dgm:pt>
    <dgm:pt modelId="{8F2BFA81-F03D-5241-BF9A-E92A0E5A4253}">
      <dgm:prSet phldrT="[Text]"/>
      <dgm:spPr/>
      <dgm:t>
        <a:bodyPr/>
        <a:lstStyle/>
        <a:p>
          <a:r>
            <a:rPr lang="en-GB" dirty="0"/>
            <a:t>Anti-fungal</a:t>
          </a:r>
        </a:p>
      </dgm:t>
    </dgm:pt>
    <dgm:pt modelId="{EA3F3968-CEAE-D94E-A3F1-7810B366EF6F}" type="parTrans" cxnId="{B62D0AB8-54E9-524F-88A1-88231338EB45}">
      <dgm:prSet/>
      <dgm:spPr/>
      <dgm:t>
        <a:bodyPr/>
        <a:lstStyle/>
        <a:p>
          <a:endParaRPr lang="en-GB"/>
        </a:p>
      </dgm:t>
    </dgm:pt>
    <dgm:pt modelId="{BF23E5B4-24D0-F344-8142-F53F704CBFDE}" type="sibTrans" cxnId="{B62D0AB8-54E9-524F-88A1-88231338EB45}">
      <dgm:prSet/>
      <dgm:spPr/>
      <dgm:t>
        <a:bodyPr/>
        <a:lstStyle/>
        <a:p>
          <a:endParaRPr lang="en-GB"/>
        </a:p>
      </dgm:t>
    </dgm:pt>
    <dgm:pt modelId="{01351307-D9E7-CE41-A8B9-8BDC6EA79195}">
      <dgm:prSet phldrT="[Text]"/>
      <dgm:spPr/>
      <dgm:t>
        <a:bodyPr/>
        <a:lstStyle/>
        <a:p>
          <a:r>
            <a:rPr lang="en-GB" dirty="0"/>
            <a:t>Environmental Control</a:t>
          </a:r>
        </a:p>
      </dgm:t>
    </dgm:pt>
    <dgm:pt modelId="{9F484595-0BB9-7246-8789-85777D2355E2}" type="parTrans" cxnId="{5FC925D5-2C4D-7441-AD9D-1E6B45F80FA1}">
      <dgm:prSet/>
      <dgm:spPr/>
      <dgm:t>
        <a:bodyPr/>
        <a:lstStyle/>
        <a:p>
          <a:endParaRPr lang="en-GB"/>
        </a:p>
      </dgm:t>
    </dgm:pt>
    <dgm:pt modelId="{129524D1-74AE-024D-A838-F61CEADFD633}" type="sibTrans" cxnId="{5FC925D5-2C4D-7441-AD9D-1E6B45F80FA1}">
      <dgm:prSet/>
      <dgm:spPr/>
      <dgm:t>
        <a:bodyPr/>
        <a:lstStyle/>
        <a:p>
          <a:endParaRPr lang="en-GB"/>
        </a:p>
      </dgm:t>
    </dgm:pt>
    <dgm:pt modelId="{0F7A130C-A100-904A-BB71-6F668976524C}">
      <dgm:prSet phldrT="[Text]"/>
      <dgm:spPr/>
      <dgm:t>
        <a:bodyPr/>
        <a:lstStyle/>
        <a:p>
          <a:r>
            <a:rPr lang="en-GB" dirty="0"/>
            <a:t>Optimize predisposing Condition </a:t>
          </a:r>
        </a:p>
      </dgm:t>
    </dgm:pt>
    <dgm:pt modelId="{BCA8B399-8DDE-0E49-87EB-4D97DC0A83DC}" type="parTrans" cxnId="{87DB3FC0-088C-684B-863F-62F50BCA98DF}">
      <dgm:prSet/>
      <dgm:spPr/>
      <dgm:t>
        <a:bodyPr/>
        <a:lstStyle/>
        <a:p>
          <a:endParaRPr lang="en-GB"/>
        </a:p>
      </dgm:t>
    </dgm:pt>
    <dgm:pt modelId="{50E4950A-CC18-984B-8159-5F2C27EF35C0}" type="sibTrans" cxnId="{87DB3FC0-088C-684B-863F-62F50BCA98DF}">
      <dgm:prSet/>
      <dgm:spPr/>
      <dgm:t>
        <a:bodyPr/>
        <a:lstStyle/>
        <a:p>
          <a:endParaRPr lang="en-GB"/>
        </a:p>
      </dgm:t>
    </dgm:pt>
    <dgm:pt modelId="{9450D2D9-0443-0642-AADA-E5DF70B23724}" type="pres">
      <dgm:prSet presAssocID="{B89425D5-E41F-6845-89F1-4F6839A7D3B8}" presName="Name0" presStyleCnt="0">
        <dgm:presLayoutVars>
          <dgm:dir/>
        </dgm:presLayoutVars>
      </dgm:prSet>
      <dgm:spPr/>
    </dgm:pt>
    <dgm:pt modelId="{B935B5D1-4F77-B949-A29C-2A45C47402F9}" type="pres">
      <dgm:prSet presAssocID="{88D717E7-2657-A044-B0A6-AB17A17EA08C}" presName="picture_1" presStyleLbl="bgImgPlace1" presStyleIdx="0" presStyleCnt="1"/>
      <dgm:spPr/>
    </dgm:pt>
    <dgm:pt modelId="{7C9C407C-B60E-1541-A82D-7AA2784F1763}" type="pres">
      <dgm:prSet presAssocID="{6026B199-6933-174F-AE92-4B354D71AB66}" presName="text_1" presStyleLbl="node1" presStyleIdx="0" presStyleCnt="0">
        <dgm:presLayoutVars>
          <dgm:bulletEnabled val="1"/>
        </dgm:presLayoutVars>
      </dgm:prSet>
      <dgm:spPr/>
    </dgm:pt>
    <dgm:pt modelId="{A906880D-3206-EB4F-8ACD-5B21BC28585D}" type="pres">
      <dgm:prSet presAssocID="{B89425D5-E41F-6845-89F1-4F6839A7D3B8}" presName="linV" presStyleCnt="0"/>
      <dgm:spPr/>
    </dgm:pt>
    <dgm:pt modelId="{54CFA372-7759-5E46-8397-EA2048DF1016}" type="pres">
      <dgm:prSet presAssocID="{CC72C794-4773-2942-B8C7-A661E4A6EDB1}" presName="pair" presStyleCnt="0"/>
      <dgm:spPr/>
    </dgm:pt>
    <dgm:pt modelId="{23F38352-07EB-4141-801C-75B62E84312A}" type="pres">
      <dgm:prSet presAssocID="{CC72C794-4773-2942-B8C7-A661E4A6EDB1}" presName="spaceH" presStyleLbl="node1" presStyleIdx="0" presStyleCnt="0"/>
      <dgm:spPr/>
    </dgm:pt>
    <dgm:pt modelId="{B0385B96-7C2E-3446-B0BA-52C05F625CB7}" type="pres">
      <dgm:prSet presAssocID="{CC72C794-4773-2942-B8C7-A661E4A6EDB1}" presName="desPictures" presStyleLbl="alignImgPlace1" presStyleIdx="0"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9486EEF-5728-E34D-AB61-3096B002383B}" type="pres">
      <dgm:prSet presAssocID="{CC72C794-4773-2942-B8C7-A661E4A6EDB1}" presName="desTextWrapper" presStyleCnt="0"/>
      <dgm:spPr/>
    </dgm:pt>
    <dgm:pt modelId="{4AE34F65-2F02-2840-8D5B-B4BF153C9468}" type="pres">
      <dgm:prSet presAssocID="{CC72C794-4773-2942-B8C7-A661E4A6EDB1}" presName="desText" presStyleLbl="revTx" presStyleIdx="0" presStyleCnt="4">
        <dgm:presLayoutVars>
          <dgm:bulletEnabled val="1"/>
        </dgm:presLayoutVars>
      </dgm:prSet>
      <dgm:spPr/>
    </dgm:pt>
    <dgm:pt modelId="{5CEFE30D-ED52-5443-AF1A-3D2211F3FD4C}" type="pres">
      <dgm:prSet presAssocID="{0250167F-773F-CF45-BF79-C13BC1A35872}" presName="spaceV" presStyleCnt="0"/>
      <dgm:spPr/>
    </dgm:pt>
    <dgm:pt modelId="{5DD1081C-CE9E-7845-957F-757856E04CE8}" type="pres">
      <dgm:prSet presAssocID="{8F2BFA81-F03D-5241-BF9A-E92A0E5A4253}" presName="pair" presStyleCnt="0"/>
      <dgm:spPr/>
    </dgm:pt>
    <dgm:pt modelId="{52208D9C-5E03-FC49-A065-B114D54C2896}" type="pres">
      <dgm:prSet presAssocID="{8F2BFA81-F03D-5241-BF9A-E92A0E5A4253}" presName="spaceH" presStyleLbl="node1" presStyleIdx="0" presStyleCnt="0"/>
      <dgm:spPr/>
    </dgm:pt>
    <dgm:pt modelId="{573B55AB-86A7-4B45-BAB6-C10E8424483D}" type="pres">
      <dgm:prSet presAssocID="{8F2BFA81-F03D-5241-BF9A-E92A0E5A4253}" presName="desPictures" presStyleLbl="alignImgPlace1" presStyleIdx="1"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13A12D9-A74E-994A-BE0B-47B14BC25F7D}" type="pres">
      <dgm:prSet presAssocID="{8F2BFA81-F03D-5241-BF9A-E92A0E5A4253}" presName="desTextWrapper" presStyleCnt="0"/>
      <dgm:spPr/>
    </dgm:pt>
    <dgm:pt modelId="{686391A8-2851-DF45-A016-9FA1DA03E6C3}" type="pres">
      <dgm:prSet presAssocID="{8F2BFA81-F03D-5241-BF9A-E92A0E5A4253}" presName="desText" presStyleLbl="revTx" presStyleIdx="1" presStyleCnt="4">
        <dgm:presLayoutVars>
          <dgm:bulletEnabled val="1"/>
        </dgm:presLayoutVars>
      </dgm:prSet>
      <dgm:spPr/>
    </dgm:pt>
    <dgm:pt modelId="{802FF17A-7903-4E47-BC5B-1F8F8B0CE734}" type="pres">
      <dgm:prSet presAssocID="{BF23E5B4-24D0-F344-8142-F53F704CBFDE}" presName="spaceV" presStyleCnt="0"/>
      <dgm:spPr/>
    </dgm:pt>
    <dgm:pt modelId="{8D33D5AC-D8E7-794E-A3E3-0B08D8D9D6B0}" type="pres">
      <dgm:prSet presAssocID="{01351307-D9E7-CE41-A8B9-8BDC6EA79195}" presName="pair" presStyleCnt="0"/>
      <dgm:spPr/>
    </dgm:pt>
    <dgm:pt modelId="{FEDEB62D-F128-E845-8BFF-E380CFA4B406}" type="pres">
      <dgm:prSet presAssocID="{01351307-D9E7-CE41-A8B9-8BDC6EA79195}" presName="spaceH" presStyleLbl="node1" presStyleIdx="0" presStyleCnt="0"/>
      <dgm:spPr/>
    </dgm:pt>
    <dgm:pt modelId="{0197B42A-64CF-3F4F-82A6-E41ACBC4B1BB}" type="pres">
      <dgm:prSet presAssocID="{01351307-D9E7-CE41-A8B9-8BDC6EA79195}" presName="desPictures" presStyleLbl="alignImgPlace1" presStyleIdx="2"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dgm:spPr>
    </dgm:pt>
    <dgm:pt modelId="{21CFD463-DD4E-E543-BD46-87092D6DE251}" type="pres">
      <dgm:prSet presAssocID="{01351307-D9E7-CE41-A8B9-8BDC6EA79195}" presName="desTextWrapper" presStyleCnt="0"/>
      <dgm:spPr/>
    </dgm:pt>
    <dgm:pt modelId="{914A694C-1002-EE4C-976B-01B864ADE4E1}" type="pres">
      <dgm:prSet presAssocID="{01351307-D9E7-CE41-A8B9-8BDC6EA79195}" presName="desText" presStyleLbl="revTx" presStyleIdx="2" presStyleCnt="4">
        <dgm:presLayoutVars>
          <dgm:bulletEnabled val="1"/>
        </dgm:presLayoutVars>
      </dgm:prSet>
      <dgm:spPr/>
    </dgm:pt>
    <dgm:pt modelId="{EC9B2932-6685-774D-910E-C2F0CF98A0B8}" type="pres">
      <dgm:prSet presAssocID="{129524D1-74AE-024D-A838-F61CEADFD633}" presName="spaceV" presStyleCnt="0"/>
      <dgm:spPr/>
    </dgm:pt>
    <dgm:pt modelId="{14647E3E-EC77-374C-A235-ABEEA2BBDF40}" type="pres">
      <dgm:prSet presAssocID="{0F7A130C-A100-904A-BB71-6F668976524C}" presName="pair" presStyleCnt="0"/>
      <dgm:spPr/>
    </dgm:pt>
    <dgm:pt modelId="{50AB7EEC-A43C-D84F-8189-A7EEBF1E5F03}" type="pres">
      <dgm:prSet presAssocID="{0F7A130C-A100-904A-BB71-6F668976524C}" presName="spaceH" presStyleLbl="node1" presStyleIdx="0" presStyleCnt="0"/>
      <dgm:spPr/>
    </dgm:pt>
    <dgm:pt modelId="{F1E096E1-4024-9A49-8F63-CB3EF9931A01}" type="pres">
      <dgm:prSet presAssocID="{0F7A130C-A100-904A-BB71-6F668976524C}" presName="desPictures" presStyleLbl="alignImgPlace1" presStyleIdx="3" presStyleCnt="4"/>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E9ADBBBB-905D-0148-B6BD-67CEF2EB274D}" type="pres">
      <dgm:prSet presAssocID="{0F7A130C-A100-904A-BB71-6F668976524C}" presName="desTextWrapper" presStyleCnt="0"/>
      <dgm:spPr/>
    </dgm:pt>
    <dgm:pt modelId="{6BAD5EC1-EC90-494E-A8DE-FB362FE1E3F2}" type="pres">
      <dgm:prSet presAssocID="{0F7A130C-A100-904A-BB71-6F668976524C}" presName="desText" presStyleLbl="revTx" presStyleIdx="3" presStyleCnt="4">
        <dgm:presLayoutVars>
          <dgm:bulletEnabled val="1"/>
        </dgm:presLayoutVars>
      </dgm:prSet>
      <dgm:spPr/>
    </dgm:pt>
    <dgm:pt modelId="{A3984E06-DD00-3147-8C9A-7551609A1AEE}" type="pres">
      <dgm:prSet presAssocID="{B89425D5-E41F-6845-89F1-4F6839A7D3B8}" presName="maxNode" presStyleCnt="0"/>
      <dgm:spPr/>
    </dgm:pt>
    <dgm:pt modelId="{F02151D7-089B-0C48-9A2C-712552580AA4}" type="pres">
      <dgm:prSet presAssocID="{B89425D5-E41F-6845-89F1-4F6839A7D3B8}" presName="Name33" presStyleCnt="0"/>
      <dgm:spPr/>
    </dgm:pt>
  </dgm:ptLst>
  <dgm:cxnLst>
    <dgm:cxn modelId="{7FD7C600-AB15-C64A-AD11-89134394191C}" type="presOf" srcId="{8F2BFA81-F03D-5241-BF9A-E92A0E5A4253}" destId="{686391A8-2851-DF45-A016-9FA1DA03E6C3}" srcOrd="0" destOrd="0" presId="urn:microsoft.com/office/officeart/2008/layout/AccentedPicture"/>
    <dgm:cxn modelId="{E50A2C0A-5AB4-844F-875C-539AC3EC2F8D}" type="presOf" srcId="{01351307-D9E7-CE41-A8B9-8BDC6EA79195}" destId="{914A694C-1002-EE4C-976B-01B864ADE4E1}" srcOrd="0" destOrd="0" presId="urn:microsoft.com/office/officeart/2008/layout/AccentedPicture"/>
    <dgm:cxn modelId="{C2F33028-5614-1040-A980-1298C98D7CB8}" type="presOf" srcId="{CC72C794-4773-2942-B8C7-A661E4A6EDB1}" destId="{4AE34F65-2F02-2840-8D5B-B4BF153C9468}" srcOrd="0" destOrd="0" presId="urn:microsoft.com/office/officeart/2008/layout/AccentedPicture"/>
    <dgm:cxn modelId="{45102B38-AF46-0049-BDCD-F960D4F2A1FA}" type="presOf" srcId="{0F7A130C-A100-904A-BB71-6F668976524C}" destId="{6BAD5EC1-EC90-494E-A8DE-FB362FE1E3F2}" srcOrd="0" destOrd="0" presId="urn:microsoft.com/office/officeart/2008/layout/AccentedPicture"/>
    <dgm:cxn modelId="{31D7D93D-DB41-864E-9112-26493E28F666}" type="presOf" srcId="{6026B199-6933-174F-AE92-4B354D71AB66}" destId="{7C9C407C-B60E-1541-A82D-7AA2784F1763}" srcOrd="0" destOrd="0" presId="urn:microsoft.com/office/officeart/2008/layout/AccentedPicture"/>
    <dgm:cxn modelId="{9073A246-6207-6341-AB37-E2669667BECD}" type="presOf" srcId="{88D717E7-2657-A044-B0A6-AB17A17EA08C}" destId="{B935B5D1-4F77-B949-A29C-2A45C47402F9}" srcOrd="0" destOrd="0" presId="urn:microsoft.com/office/officeart/2008/layout/AccentedPicture"/>
    <dgm:cxn modelId="{7D0DA58F-7F65-2642-BCAD-65CD4CE1CF73}" type="presOf" srcId="{B89425D5-E41F-6845-89F1-4F6839A7D3B8}" destId="{9450D2D9-0443-0642-AADA-E5DF70B23724}" srcOrd="0" destOrd="0" presId="urn:microsoft.com/office/officeart/2008/layout/AccentedPicture"/>
    <dgm:cxn modelId="{984E569C-0E04-5C49-8D24-44A6FE5EC9A6}" srcId="{B89425D5-E41F-6845-89F1-4F6839A7D3B8}" destId="{CC72C794-4773-2942-B8C7-A661E4A6EDB1}" srcOrd="1" destOrd="0" parTransId="{AF64AA7F-47C6-9443-A8E3-154312B12336}" sibTransId="{0250167F-773F-CF45-BF79-C13BC1A35872}"/>
    <dgm:cxn modelId="{B62D0AB8-54E9-524F-88A1-88231338EB45}" srcId="{B89425D5-E41F-6845-89F1-4F6839A7D3B8}" destId="{8F2BFA81-F03D-5241-BF9A-E92A0E5A4253}" srcOrd="2" destOrd="0" parTransId="{EA3F3968-CEAE-D94E-A3F1-7810B366EF6F}" sibTransId="{BF23E5B4-24D0-F344-8142-F53F704CBFDE}"/>
    <dgm:cxn modelId="{87DB3FC0-088C-684B-863F-62F50BCA98DF}" srcId="{B89425D5-E41F-6845-89F1-4F6839A7D3B8}" destId="{0F7A130C-A100-904A-BB71-6F668976524C}" srcOrd="4" destOrd="0" parTransId="{BCA8B399-8DDE-0E49-87EB-4D97DC0A83DC}" sibTransId="{50E4950A-CC18-984B-8159-5F2C27EF35C0}"/>
    <dgm:cxn modelId="{F7ED6CC5-42F6-B44C-9141-257FA556A5E0}" srcId="{B89425D5-E41F-6845-89F1-4F6839A7D3B8}" destId="{6026B199-6933-174F-AE92-4B354D71AB66}" srcOrd="0" destOrd="0" parTransId="{B035B666-6444-0142-89A8-F32ABB820E62}" sibTransId="{88D717E7-2657-A044-B0A6-AB17A17EA08C}"/>
    <dgm:cxn modelId="{5FC925D5-2C4D-7441-AD9D-1E6B45F80FA1}" srcId="{B89425D5-E41F-6845-89F1-4F6839A7D3B8}" destId="{01351307-D9E7-CE41-A8B9-8BDC6EA79195}" srcOrd="3" destOrd="0" parTransId="{9F484595-0BB9-7246-8789-85777D2355E2}" sibTransId="{129524D1-74AE-024D-A838-F61CEADFD633}"/>
    <dgm:cxn modelId="{F25FAF81-C843-3649-A5CD-794CD398310B}" type="presParOf" srcId="{9450D2D9-0443-0642-AADA-E5DF70B23724}" destId="{B935B5D1-4F77-B949-A29C-2A45C47402F9}" srcOrd="0" destOrd="0" presId="urn:microsoft.com/office/officeart/2008/layout/AccentedPicture"/>
    <dgm:cxn modelId="{21D058CC-11E6-C24D-AB65-B37FE654A404}" type="presParOf" srcId="{9450D2D9-0443-0642-AADA-E5DF70B23724}" destId="{7C9C407C-B60E-1541-A82D-7AA2784F1763}" srcOrd="1" destOrd="0" presId="urn:microsoft.com/office/officeart/2008/layout/AccentedPicture"/>
    <dgm:cxn modelId="{E5133A74-251F-BB45-AD23-DA27EBC3FD4E}" type="presParOf" srcId="{9450D2D9-0443-0642-AADA-E5DF70B23724}" destId="{A906880D-3206-EB4F-8ACD-5B21BC28585D}" srcOrd="2" destOrd="0" presId="urn:microsoft.com/office/officeart/2008/layout/AccentedPicture"/>
    <dgm:cxn modelId="{150507F8-A57D-574E-8F25-AFF311E8A84C}" type="presParOf" srcId="{A906880D-3206-EB4F-8ACD-5B21BC28585D}" destId="{54CFA372-7759-5E46-8397-EA2048DF1016}" srcOrd="0" destOrd="0" presId="urn:microsoft.com/office/officeart/2008/layout/AccentedPicture"/>
    <dgm:cxn modelId="{E36AB2F4-B2E0-7B4C-9218-3BE8D4B54ECA}" type="presParOf" srcId="{54CFA372-7759-5E46-8397-EA2048DF1016}" destId="{23F38352-07EB-4141-801C-75B62E84312A}" srcOrd="0" destOrd="0" presId="urn:microsoft.com/office/officeart/2008/layout/AccentedPicture"/>
    <dgm:cxn modelId="{B57C510C-C18B-9340-A57C-AF3EA8DB2997}" type="presParOf" srcId="{54CFA372-7759-5E46-8397-EA2048DF1016}" destId="{B0385B96-7C2E-3446-B0BA-52C05F625CB7}" srcOrd="1" destOrd="0" presId="urn:microsoft.com/office/officeart/2008/layout/AccentedPicture"/>
    <dgm:cxn modelId="{854DF7CC-1C10-8B43-973C-8F1F8B494BFD}" type="presParOf" srcId="{54CFA372-7759-5E46-8397-EA2048DF1016}" destId="{39486EEF-5728-E34D-AB61-3096B002383B}" srcOrd="2" destOrd="0" presId="urn:microsoft.com/office/officeart/2008/layout/AccentedPicture"/>
    <dgm:cxn modelId="{A1E9CC72-6F69-C14D-A291-D7471F673932}" type="presParOf" srcId="{39486EEF-5728-E34D-AB61-3096B002383B}" destId="{4AE34F65-2F02-2840-8D5B-B4BF153C9468}" srcOrd="0" destOrd="0" presId="urn:microsoft.com/office/officeart/2008/layout/AccentedPicture"/>
    <dgm:cxn modelId="{057EB067-6ADB-E846-B4F4-1C083AC8C686}" type="presParOf" srcId="{A906880D-3206-EB4F-8ACD-5B21BC28585D}" destId="{5CEFE30D-ED52-5443-AF1A-3D2211F3FD4C}" srcOrd="1" destOrd="0" presId="urn:microsoft.com/office/officeart/2008/layout/AccentedPicture"/>
    <dgm:cxn modelId="{FAFC7C42-BE06-D54D-AC9D-67330F213E50}" type="presParOf" srcId="{A906880D-3206-EB4F-8ACD-5B21BC28585D}" destId="{5DD1081C-CE9E-7845-957F-757856E04CE8}" srcOrd="2" destOrd="0" presId="urn:microsoft.com/office/officeart/2008/layout/AccentedPicture"/>
    <dgm:cxn modelId="{379B6485-A2F8-9640-8B96-B936870530F0}" type="presParOf" srcId="{5DD1081C-CE9E-7845-957F-757856E04CE8}" destId="{52208D9C-5E03-FC49-A065-B114D54C2896}" srcOrd="0" destOrd="0" presId="urn:microsoft.com/office/officeart/2008/layout/AccentedPicture"/>
    <dgm:cxn modelId="{E12C03A1-0962-014F-B4FB-07E26A129100}" type="presParOf" srcId="{5DD1081C-CE9E-7845-957F-757856E04CE8}" destId="{573B55AB-86A7-4B45-BAB6-C10E8424483D}" srcOrd="1" destOrd="0" presId="urn:microsoft.com/office/officeart/2008/layout/AccentedPicture"/>
    <dgm:cxn modelId="{B90D4B48-30B1-0446-8D8B-E6C31C5ED140}" type="presParOf" srcId="{5DD1081C-CE9E-7845-957F-757856E04CE8}" destId="{813A12D9-A74E-994A-BE0B-47B14BC25F7D}" srcOrd="2" destOrd="0" presId="urn:microsoft.com/office/officeart/2008/layout/AccentedPicture"/>
    <dgm:cxn modelId="{77424F33-AEFD-BD4F-A586-0C5AFF93DC32}" type="presParOf" srcId="{813A12D9-A74E-994A-BE0B-47B14BC25F7D}" destId="{686391A8-2851-DF45-A016-9FA1DA03E6C3}" srcOrd="0" destOrd="0" presId="urn:microsoft.com/office/officeart/2008/layout/AccentedPicture"/>
    <dgm:cxn modelId="{4C2F2203-F7C0-1F42-92D6-193215091DCA}" type="presParOf" srcId="{A906880D-3206-EB4F-8ACD-5B21BC28585D}" destId="{802FF17A-7903-4E47-BC5B-1F8F8B0CE734}" srcOrd="3" destOrd="0" presId="urn:microsoft.com/office/officeart/2008/layout/AccentedPicture"/>
    <dgm:cxn modelId="{72A0AB8C-D2EC-B442-9976-0C9934022742}" type="presParOf" srcId="{A906880D-3206-EB4F-8ACD-5B21BC28585D}" destId="{8D33D5AC-D8E7-794E-A3E3-0B08D8D9D6B0}" srcOrd="4" destOrd="0" presId="urn:microsoft.com/office/officeart/2008/layout/AccentedPicture"/>
    <dgm:cxn modelId="{3DAFE7D4-01D7-5F4F-880D-732A910033F0}" type="presParOf" srcId="{8D33D5AC-D8E7-794E-A3E3-0B08D8D9D6B0}" destId="{FEDEB62D-F128-E845-8BFF-E380CFA4B406}" srcOrd="0" destOrd="0" presId="urn:microsoft.com/office/officeart/2008/layout/AccentedPicture"/>
    <dgm:cxn modelId="{CFF24B57-7785-3544-8BBB-A51ED393E378}" type="presParOf" srcId="{8D33D5AC-D8E7-794E-A3E3-0B08D8D9D6B0}" destId="{0197B42A-64CF-3F4F-82A6-E41ACBC4B1BB}" srcOrd="1" destOrd="0" presId="urn:microsoft.com/office/officeart/2008/layout/AccentedPicture"/>
    <dgm:cxn modelId="{3F312921-4943-914B-BBF9-A9364D088F34}" type="presParOf" srcId="{8D33D5AC-D8E7-794E-A3E3-0B08D8D9D6B0}" destId="{21CFD463-DD4E-E543-BD46-87092D6DE251}" srcOrd="2" destOrd="0" presId="urn:microsoft.com/office/officeart/2008/layout/AccentedPicture"/>
    <dgm:cxn modelId="{16D9816E-CC2A-A349-9C9F-A027599A3D16}" type="presParOf" srcId="{21CFD463-DD4E-E543-BD46-87092D6DE251}" destId="{914A694C-1002-EE4C-976B-01B864ADE4E1}" srcOrd="0" destOrd="0" presId="urn:microsoft.com/office/officeart/2008/layout/AccentedPicture"/>
    <dgm:cxn modelId="{872EE814-5A88-B94D-BCE1-F672B6D625DF}" type="presParOf" srcId="{A906880D-3206-EB4F-8ACD-5B21BC28585D}" destId="{EC9B2932-6685-774D-910E-C2F0CF98A0B8}" srcOrd="5" destOrd="0" presId="urn:microsoft.com/office/officeart/2008/layout/AccentedPicture"/>
    <dgm:cxn modelId="{57CC640F-E3AC-084C-AC3A-B1C0B7C1260E}" type="presParOf" srcId="{A906880D-3206-EB4F-8ACD-5B21BC28585D}" destId="{14647E3E-EC77-374C-A235-ABEEA2BBDF40}" srcOrd="6" destOrd="0" presId="urn:microsoft.com/office/officeart/2008/layout/AccentedPicture"/>
    <dgm:cxn modelId="{B6F876AF-DCF6-8749-BC1D-7DD71CC71B75}" type="presParOf" srcId="{14647E3E-EC77-374C-A235-ABEEA2BBDF40}" destId="{50AB7EEC-A43C-D84F-8189-A7EEBF1E5F03}" srcOrd="0" destOrd="0" presId="urn:microsoft.com/office/officeart/2008/layout/AccentedPicture"/>
    <dgm:cxn modelId="{DD0A64F4-F130-9B45-895C-C673776A92A4}" type="presParOf" srcId="{14647E3E-EC77-374C-A235-ABEEA2BBDF40}" destId="{F1E096E1-4024-9A49-8F63-CB3EF9931A01}" srcOrd="1" destOrd="0" presId="urn:microsoft.com/office/officeart/2008/layout/AccentedPicture"/>
    <dgm:cxn modelId="{21F173DB-54F8-184C-B6BE-D6BFC3CAEE52}" type="presParOf" srcId="{14647E3E-EC77-374C-A235-ABEEA2BBDF40}" destId="{E9ADBBBB-905D-0148-B6BD-67CEF2EB274D}" srcOrd="2" destOrd="0" presId="urn:microsoft.com/office/officeart/2008/layout/AccentedPicture"/>
    <dgm:cxn modelId="{B813CEEE-6648-5E4B-BB29-7937BFAA656D}" type="presParOf" srcId="{E9ADBBBB-905D-0148-B6BD-67CEF2EB274D}" destId="{6BAD5EC1-EC90-494E-A8DE-FB362FE1E3F2}" srcOrd="0" destOrd="0" presId="urn:microsoft.com/office/officeart/2008/layout/AccentedPicture"/>
    <dgm:cxn modelId="{4CBAC1BB-0E54-7149-A253-DFC0584FE7A9}" type="presParOf" srcId="{9450D2D9-0443-0642-AADA-E5DF70B23724}" destId="{A3984E06-DD00-3147-8C9A-7551609A1AEE}" srcOrd="3" destOrd="0" presId="urn:microsoft.com/office/officeart/2008/layout/AccentedPicture"/>
    <dgm:cxn modelId="{228318F6-CF88-1E44-8213-71F8153527A8}" type="presParOf" srcId="{A3984E06-DD00-3147-8C9A-7551609A1AEE}" destId="{F02151D7-089B-0C48-9A2C-712552580AA4}" srcOrd="0" destOrd="0" presId="urn:microsoft.com/office/officeart/2008/layout/AccentedPictur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6AC91E-02FC-4A72-AF7B-AA0B6591C8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19F542-688D-43A6-853D-E64601AFCFC2}">
      <dgm:prSet custT="1"/>
      <dgm:spPr>
        <a:solidFill>
          <a:srgbClr val="A37B10"/>
        </a:solidFill>
      </dgm:spPr>
      <dgm:t>
        <a:bodyPr/>
        <a:lstStyle/>
        <a:p>
          <a:r>
            <a:rPr lang="en-US" sz="2400" dirty="0"/>
            <a:t>ABPA &amp; ABPM are now defined with 4 underlying conditions</a:t>
          </a:r>
        </a:p>
      </dgm:t>
    </dgm:pt>
    <dgm:pt modelId="{977F1B20-B02C-406B-9898-383B028D75E1}" type="parTrans" cxnId="{225E0D41-57D7-4D62-8458-B2EBF60AF7E4}">
      <dgm:prSet/>
      <dgm:spPr/>
      <dgm:t>
        <a:bodyPr/>
        <a:lstStyle/>
        <a:p>
          <a:endParaRPr lang="en-US" sz="2800"/>
        </a:p>
      </dgm:t>
    </dgm:pt>
    <dgm:pt modelId="{74F3ACBF-9E56-4F6F-BDF7-56473E4F9872}" type="sibTrans" cxnId="{225E0D41-57D7-4D62-8458-B2EBF60AF7E4}">
      <dgm:prSet/>
      <dgm:spPr/>
      <dgm:t>
        <a:bodyPr/>
        <a:lstStyle/>
        <a:p>
          <a:endParaRPr lang="en-US" sz="2800"/>
        </a:p>
      </dgm:t>
    </dgm:pt>
    <dgm:pt modelId="{C99DF222-1A28-4FED-AE01-E5D2CAA7C4F0}">
      <dgm:prSet custT="1"/>
      <dgm:spPr>
        <a:solidFill>
          <a:srgbClr val="F1D8A3"/>
        </a:solidFill>
      </dgm:spPr>
      <dgm:t>
        <a:bodyPr/>
        <a:lstStyle/>
        <a:p>
          <a:r>
            <a:rPr lang="en-US" sz="2400" dirty="0">
              <a:solidFill>
                <a:schemeClr val="tx1"/>
              </a:solidFill>
            </a:rPr>
            <a:t>Clinical + Serological + Radiological criteria refined</a:t>
          </a:r>
        </a:p>
      </dgm:t>
    </dgm:pt>
    <dgm:pt modelId="{F0329EB9-107C-4A32-A295-A48925A752AB}" type="parTrans" cxnId="{33AF339D-8044-4C2C-A2C0-4DAEFB60305C}">
      <dgm:prSet/>
      <dgm:spPr/>
      <dgm:t>
        <a:bodyPr/>
        <a:lstStyle/>
        <a:p>
          <a:endParaRPr lang="en-US" sz="2800"/>
        </a:p>
      </dgm:t>
    </dgm:pt>
    <dgm:pt modelId="{0F80A8FB-E373-463B-B358-9138FBDF2EE8}" type="sibTrans" cxnId="{33AF339D-8044-4C2C-A2C0-4DAEFB60305C}">
      <dgm:prSet/>
      <dgm:spPr/>
      <dgm:t>
        <a:bodyPr/>
        <a:lstStyle/>
        <a:p>
          <a:endParaRPr lang="en-US" sz="2800"/>
        </a:p>
      </dgm:t>
    </dgm:pt>
    <dgm:pt modelId="{7FAAE1A8-3B6B-4CAF-B8D1-F0910F4A450E}">
      <dgm:prSet custT="1"/>
      <dgm:spPr>
        <a:solidFill>
          <a:srgbClr val="A37B10"/>
        </a:solidFill>
      </dgm:spPr>
      <dgm:t>
        <a:bodyPr/>
        <a:lstStyle/>
        <a:p>
          <a:r>
            <a:rPr lang="en-US" sz="2400" dirty="0"/>
            <a:t>Imaging subtypes ABPA variants </a:t>
          </a:r>
        </a:p>
      </dgm:t>
    </dgm:pt>
    <dgm:pt modelId="{32D239A7-E6DA-4FB0-80EE-B192B57963BA}" type="parTrans" cxnId="{D70EFAAE-AEB5-4E00-9D30-01491FABB58C}">
      <dgm:prSet/>
      <dgm:spPr/>
      <dgm:t>
        <a:bodyPr/>
        <a:lstStyle/>
        <a:p>
          <a:endParaRPr lang="en-US" sz="2800"/>
        </a:p>
      </dgm:t>
    </dgm:pt>
    <dgm:pt modelId="{A7CD4932-A4B8-4A85-B4D7-77E3BF38B2AD}" type="sibTrans" cxnId="{D70EFAAE-AEB5-4E00-9D30-01491FABB58C}">
      <dgm:prSet/>
      <dgm:spPr/>
      <dgm:t>
        <a:bodyPr/>
        <a:lstStyle/>
        <a:p>
          <a:endParaRPr lang="en-US" sz="2800"/>
        </a:p>
      </dgm:t>
    </dgm:pt>
    <dgm:pt modelId="{6AE1E634-6EF2-4EFD-A2FF-0B7CC2FCDF8E}">
      <dgm:prSet custT="1"/>
      <dgm:spPr>
        <a:solidFill>
          <a:srgbClr val="F1D8A3"/>
        </a:solidFill>
      </dgm:spPr>
      <dgm:t>
        <a:bodyPr/>
        <a:lstStyle/>
        <a:p>
          <a:r>
            <a:rPr lang="en-US" sz="2400" dirty="0">
              <a:solidFill>
                <a:schemeClr val="tx1"/>
              </a:solidFill>
            </a:rPr>
            <a:t>Acute / Exacerbations / Relapse defined as serological vs disease</a:t>
          </a:r>
        </a:p>
      </dgm:t>
    </dgm:pt>
    <dgm:pt modelId="{25AFE447-1436-4F8A-BB19-ED17593B767B}" type="parTrans" cxnId="{260771E0-DF0C-4F2E-843A-2048B4138949}">
      <dgm:prSet/>
      <dgm:spPr/>
      <dgm:t>
        <a:bodyPr/>
        <a:lstStyle/>
        <a:p>
          <a:endParaRPr lang="en-US" sz="2800"/>
        </a:p>
      </dgm:t>
    </dgm:pt>
    <dgm:pt modelId="{4D9C61C2-CD2E-4DCC-85E3-96E9F86462DA}" type="sibTrans" cxnId="{260771E0-DF0C-4F2E-843A-2048B4138949}">
      <dgm:prSet/>
      <dgm:spPr/>
      <dgm:t>
        <a:bodyPr/>
        <a:lstStyle/>
        <a:p>
          <a:endParaRPr lang="en-US" sz="2800"/>
        </a:p>
      </dgm:t>
    </dgm:pt>
    <dgm:pt modelId="{5F1BFECD-2107-4D1E-B3B8-9B640D650730}">
      <dgm:prSet custT="1"/>
      <dgm:spPr>
        <a:solidFill>
          <a:schemeClr val="tx1"/>
        </a:solidFill>
      </dgm:spPr>
      <dgm:t>
        <a:bodyPr/>
        <a:lstStyle/>
        <a:p>
          <a:r>
            <a:rPr lang="en-US" sz="2400" dirty="0"/>
            <a:t>Treatment dependent needs careful approach – side effects</a:t>
          </a:r>
        </a:p>
      </dgm:t>
    </dgm:pt>
    <dgm:pt modelId="{B4274B88-AC43-4891-A33E-84971B31D4B0}" type="parTrans" cxnId="{A6D1AF39-98B1-4BEF-8939-B49343310B7A}">
      <dgm:prSet/>
      <dgm:spPr/>
      <dgm:t>
        <a:bodyPr/>
        <a:lstStyle/>
        <a:p>
          <a:endParaRPr lang="en-US" sz="2800"/>
        </a:p>
      </dgm:t>
    </dgm:pt>
    <dgm:pt modelId="{72E14BEA-10C3-4628-92C5-D9D381A76016}" type="sibTrans" cxnId="{A6D1AF39-98B1-4BEF-8939-B49343310B7A}">
      <dgm:prSet/>
      <dgm:spPr/>
      <dgm:t>
        <a:bodyPr/>
        <a:lstStyle/>
        <a:p>
          <a:endParaRPr lang="en-US" sz="2800"/>
        </a:p>
      </dgm:t>
    </dgm:pt>
    <dgm:pt modelId="{7272E5E6-5BDC-4BCB-A339-C03A857C5DE0}">
      <dgm:prSet custT="1"/>
      <dgm:spPr>
        <a:solidFill>
          <a:srgbClr val="D0A853"/>
        </a:solidFill>
      </dgm:spPr>
      <dgm:t>
        <a:bodyPr/>
        <a:lstStyle/>
        <a:p>
          <a:r>
            <a:rPr lang="en-US" sz="2400" dirty="0"/>
            <a:t>Advanced ABPA needs management of underlying conditions</a:t>
          </a:r>
        </a:p>
      </dgm:t>
    </dgm:pt>
    <dgm:pt modelId="{AADB74E3-CC26-4D9B-AF82-7919D388E667}" type="parTrans" cxnId="{7DC51736-5AEA-4F7C-885C-F582D197801D}">
      <dgm:prSet/>
      <dgm:spPr/>
      <dgm:t>
        <a:bodyPr/>
        <a:lstStyle/>
        <a:p>
          <a:endParaRPr lang="en-US" sz="2800"/>
        </a:p>
      </dgm:t>
    </dgm:pt>
    <dgm:pt modelId="{3E81C348-BB38-442A-8491-2579167B1B3B}" type="sibTrans" cxnId="{7DC51736-5AEA-4F7C-885C-F582D197801D}">
      <dgm:prSet/>
      <dgm:spPr/>
      <dgm:t>
        <a:bodyPr/>
        <a:lstStyle/>
        <a:p>
          <a:endParaRPr lang="en-US" sz="2800"/>
        </a:p>
      </dgm:t>
    </dgm:pt>
    <dgm:pt modelId="{69104E62-C8F1-405F-BB99-FB26E02E986A}">
      <dgm:prSet custT="1"/>
      <dgm:spPr>
        <a:solidFill>
          <a:schemeClr val="tx1"/>
        </a:solidFill>
      </dgm:spPr>
      <dgm:t>
        <a:bodyPr/>
        <a:lstStyle/>
        <a:p>
          <a:r>
            <a:rPr lang="en-US" sz="2400" dirty="0"/>
            <a:t>Upfront Treatment is dual therapy ( OCS+ Azoles)</a:t>
          </a:r>
        </a:p>
      </dgm:t>
    </dgm:pt>
    <dgm:pt modelId="{D0C793C5-F966-4E1B-AA36-8E218D99D81A}" type="parTrans" cxnId="{E64FF5AA-7B8E-4A2E-9138-12E3F5FFE56E}">
      <dgm:prSet/>
      <dgm:spPr/>
      <dgm:t>
        <a:bodyPr/>
        <a:lstStyle/>
        <a:p>
          <a:endParaRPr lang="en-US" sz="2800"/>
        </a:p>
      </dgm:t>
    </dgm:pt>
    <dgm:pt modelId="{398F11DC-6B03-4CF3-9E57-FB013EAEDF87}" type="sibTrans" cxnId="{E64FF5AA-7B8E-4A2E-9138-12E3F5FFE56E}">
      <dgm:prSet/>
      <dgm:spPr/>
      <dgm:t>
        <a:bodyPr/>
        <a:lstStyle/>
        <a:p>
          <a:endParaRPr lang="en-US" sz="2800"/>
        </a:p>
      </dgm:t>
    </dgm:pt>
    <dgm:pt modelId="{BAD1F299-8F96-4616-9BF0-28A621F38F2F}">
      <dgm:prSet custT="1"/>
      <dgm:spPr>
        <a:solidFill>
          <a:srgbClr val="F1D8A3"/>
        </a:solidFill>
      </dgm:spPr>
      <dgm:t>
        <a:bodyPr/>
        <a:lstStyle/>
        <a:p>
          <a:r>
            <a:rPr lang="en-US" sz="2400" dirty="0">
              <a:solidFill>
                <a:schemeClr val="tx1"/>
              </a:solidFill>
            </a:rPr>
            <a:t>Monitoring every 2 months – serology &amp; imaging</a:t>
          </a:r>
        </a:p>
      </dgm:t>
    </dgm:pt>
    <dgm:pt modelId="{6E9DDF1C-3186-4571-A488-14C1D06A2787}" type="parTrans" cxnId="{76CDD4AF-0732-4D85-8938-D976776532F0}">
      <dgm:prSet/>
      <dgm:spPr/>
      <dgm:t>
        <a:bodyPr/>
        <a:lstStyle/>
        <a:p>
          <a:endParaRPr lang="en-US" sz="2800"/>
        </a:p>
      </dgm:t>
    </dgm:pt>
    <dgm:pt modelId="{00D59914-37F0-48BA-AD58-004BDF916AEE}" type="sibTrans" cxnId="{76CDD4AF-0732-4D85-8938-D976776532F0}">
      <dgm:prSet/>
      <dgm:spPr/>
      <dgm:t>
        <a:bodyPr/>
        <a:lstStyle/>
        <a:p>
          <a:endParaRPr lang="en-US" sz="2800"/>
        </a:p>
      </dgm:t>
    </dgm:pt>
    <dgm:pt modelId="{62B2142D-3010-4FF9-917D-ACE58BEEDC9D}">
      <dgm:prSet custT="1"/>
      <dgm:spPr>
        <a:solidFill>
          <a:schemeClr val="tx1"/>
        </a:solidFill>
      </dgm:spPr>
      <dgm:t>
        <a:bodyPr/>
        <a:lstStyle/>
        <a:p>
          <a:r>
            <a:rPr lang="en-US" sz="2400" dirty="0"/>
            <a:t>Biologicals to use if OCS or antifungals are giving side effects</a:t>
          </a:r>
        </a:p>
      </dgm:t>
    </dgm:pt>
    <dgm:pt modelId="{A16D69CF-558F-488D-A581-F788A2712687}" type="parTrans" cxnId="{8DF3E0C2-8315-4F79-BDA8-0A04DF660003}">
      <dgm:prSet/>
      <dgm:spPr/>
      <dgm:t>
        <a:bodyPr/>
        <a:lstStyle/>
        <a:p>
          <a:endParaRPr lang="en-US" sz="2800"/>
        </a:p>
      </dgm:t>
    </dgm:pt>
    <dgm:pt modelId="{0B818927-5056-40BA-B9CB-4C4CA2975067}" type="sibTrans" cxnId="{8DF3E0C2-8315-4F79-BDA8-0A04DF660003}">
      <dgm:prSet/>
      <dgm:spPr/>
      <dgm:t>
        <a:bodyPr/>
        <a:lstStyle/>
        <a:p>
          <a:endParaRPr lang="en-US" sz="2800"/>
        </a:p>
      </dgm:t>
    </dgm:pt>
    <dgm:pt modelId="{F0193B6A-5B6F-7247-8D88-990AB92998F3}" type="pres">
      <dgm:prSet presAssocID="{8E6AC91E-02FC-4A72-AF7B-AA0B6591C84F}" presName="linear" presStyleCnt="0">
        <dgm:presLayoutVars>
          <dgm:animLvl val="lvl"/>
          <dgm:resizeHandles val="exact"/>
        </dgm:presLayoutVars>
      </dgm:prSet>
      <dgm:spPr/>
    </dgm:pt>
    <dgm:pt modelId="{5C336D39-C7BE-1440-83CF-96F55B01E396}" type="pres">
      <dgm:prSet presAssocID="{0219F542-688D-43A6-853D-E64601AFCFC2}" presName="parentText" presStyleLbl="node1" presStyleIdx="0" presStyleCnt="9">
        <dgm:presLayoutVars>
          <dgm:chMax val="0"/>
          <dgm:bulletEnabled val="1"/>
        </dgm:presLayoutVars>
      </dgm:prSet>
      <dgm:spPr/>
    </dgm:pt>
    <dgm:pt modelId="{A58B432A-6A03-A54A-83FD-4CF5FCC89034}" type="pres">
      <dgm:prSet presAssocID="{74F3ACBF-9E56-4F6F-BDF7-56473E4F9872}" presName="spacer" presStyleCnt="0"/>
      <dgm:spPr/>
    </dgm:pt>
    <dgm:pt modelId="{8D1AE73D-2255-6348-AB95-F6017B6CBD21}" type="pres">
      <dgm:prSet presAssocID="{C99DF222-1A28-4FED-AE01-E5D2CAA7C4F0}" presName="parentText" presStyleLbl="node1" presStyleIdx="1" presStyleCnt="9">
        <dgm:presLayoutVars>
          <dgm:chMax val="0"/>
          <dgm:bulletEnabled val="1"/>
        </dgm:presLayoutVars>
      </dgm:prSet>
      <dgm:spPr/>
    </dgm:pt>
    <dgm:pt modelId="{0AF2B3CA-334E-CE40-B559-DD926D2C4D5F}" type="pres">
      <dgm:prSet presAssocID="{0F80A8FB-E373-463B-B358-9138FBDF2EE8}" presName="spacer" presStyleCnt="0"/>
      <dgm:spPr/>
    </dgm:pt>
    <dgm:pt modelId="{F1821A61-A6AB-B14D-BD10-ECCEBDD0C98F}" type="pres">
      <dgm:prSet presAssocID="{7FAAE1A8-3B6B-4CAF-B8D1-F0910F4A450E}" presName="parentText" presStyleLbl="node1" presStyleIdx="2" presStyleCnt="9">
        <dgm:presLayoutVars>
          <dgm:chMax val="0"/>
          <dgm:bulletEnabled val="1"/>
        </dgm:presLayoutVars>
      </dgm:prSet>
      <dgm:spPr/>
    </dgm:pt>
    <dgm:pt modelId="{E741BAF3-37FC-8B4D-8377-4FADBD05AD35}" type="pres">
      <dgm:prSet presAssocID="{A7CD4932-A4B8-4A85-B4D7-77E3BF38B2AD}" presName="spacer" presStyleCnt="0"/>
      <dgm:spPr/>
    </dgm:pt>
    <dgm:pt modelId="{2ED0CD2A-96DC-A641-B5A0-26CEBEB5557D}" type="pres">
      <dgm:prSet presAssocID="{6AE1E634-6EF2-4EFD-A2FF-0B7CC2FCDF8E}" presName="parentText" presStyleLbl="node1" presStyleIdx="3" presStyleCnt="9">
        <dgm:presLayoutVars>
          <dgm:chMax val="0"/>
          <dgm:bulletEnabled val="1"/>
        </dgm:presLayoutVars>
      </dgm:prSet>
      <dgm:spPr/>
    </dgm:pt>
    <dgm:pt modelId="{D48AEEFD-1A2C-4E41-B0D7-833AC5151109}" type="pres">
      <dgm:prSet presAssocID="{4D9C61C2-CD2E-4DCC-85E3-96E9F86462DA}" presName="spacer" presStyleCnt="0"/>
      <dgm:spPr/>
    </dgm:pt>
    <dgm:pt modelId="{7640BC31-0CA5-6A40-94FE-4D53184359BB}" type="pres">
      <dgm:prSet presAssocID="{5F1BFECD-2107-4D1E-B3B8-9B640D650730}" presName="parentText" presStyleLbl="node1" presStyleIdx="4" presStyleCnt="9">
        <dgm:presLayoutVars>
          <dgm:chMax val="0"/>
          <dgm:bulletEnabled val="1"/>
        </dgm:presLayoutVars>
      </dgm:prSet>
      <dgm:spPr/>
    </dgm:pt>
    <dgm:pt modelId="{C10A8CA9-26FF-B54A-A115-FF06CD46B917}" type="pres">
      <dgm:prSet presAssocID="{72E14BEA-10C3-4628-92C5-D9D381A76016}" presName="spacer" presStyleCnt="0"/>
      <dgm:spPr/>
    </dgm:pt>
    <dgm:pt modelId="{B67893AF-4D49-B048-A404-1DC55BDBA9C1}" type="pres">
      <dgm:prSet presAssocID="{7272E5E6-5BDC-4BCB-A339-C03A857C5DE0}" presName="parentText" presStyleLbl="node1" presStyleIdx="5" presStyleCnt="9">
        <dgm:presLayoutVars>
          <dgm:chMax val="0"/>
          <dgm:bulletEnabled val="1"/>
        </dgm:presLayoutVars>
      </dgm:prSet>
      <dgm:spPr/>
    </dgm:pt>
    <dgm:pt modelId="{4DADCD43-222C-2246-A64C-0AE7CDA37235}" type="pres">
      <dgm:prSet presAssocID="{3E81C348-BB38-442A-8491-2579167B1B3B}" presName="spacer" presStyleCnt="0"/>
      <dgm:spPr/>
    </dgm:pt>
    <dgm:pt modelId="{3CBA2A84-A5B1-E044-9571-A6E1D04FA842}" type="pres">
      <dgm:prSet presAssocID="{69104E62-C8F1-405F-BB99-FB26E02E986A}" presName="parentText" presStyleLbl="node1" presStyleIdx="6" presStyleCnt="9">
        <dgm:presLayoutVars>
          <dgm:chMax val="0"/>
          <dgm:bulletEnabled val="1"/>
        </dgm:presLayoutVars>
      </dgm:prSet>
      <dgm:spPr/>
    </dgm:pt>
    <dgm:pt modelId="{ABE3DFE5-C95C-2849-968C-416B0554192E}" type="pres">
      <dgm:prSet presAssocID="{398F11DC-6B03-4CF3-9E57-FB013EAEDF87}" presName="spacer" presStyleCnt="0"/>
      <dgm:spPr/>
    </dgm:pt>
    <dgm:pt modelId="{9751571C-386C-BD44-B82F-F4EBCE670301}" type="pres">
      <dgm:prSet presAssocID="{BAD1F299-8F96-4616-9BF0-28A621F38F2F}" presName="parentText" presStyleLbl="node1" presStyleIdx="7" presStyleCnt="9">
        <dgm:presLayoutVars>
          <dgm:chMax val="0"/>
          <dgm:bulletEnabled val="1"/>
        </dgm:presLayoutVars>
      </dgm:prSet>
      <dgm:spPr/>
    </dgm:pt>
    <dgm:pt modelId="{95B38691-11FC-6B4B-9A25-91B165F94DA0}" type="pres">
      <dgm:prSet presAssocID="{00D59914-37F0-48BA-AD58-004BDF916AEE}" presName="spacer" presStyleCnt="0"/>
      <dgm:spPr/>
    </dgm:pt>
    <dgm:pt modelId="{5FA7938D-1AA9-9C48-82AC-F9EE5E6111AC}" type="pres">
      <dgm:prSet presAssocID="{62B2142D-3010-4FF9-917D-ACE58BEEDC9D}" presName="parentText" presStyleLbl="node1" presStyleIdx="8" presStyleCnt="9">
        <dgm:presLayoutVars>
          <dgm:chMax val="0"/>
          <dgm:bulletEnabled val="1"/>
        </dgm:presLayoutVars>
      </dgm:prSet>
      <dgm:spPr/>
    </dgm:pt>
  </dgm:ptLst>
  <dgm:cxnLst>
    <dgm:cxn modelId="{1894AA1F-59F2-6343-9F8F-0A0CE011AB9B}" type="presOf" srcId="{5F1BFECD-2107-4D1E-B3B8-9B640D650730}" destId="{7640BC31-0CA5-6A40-94FE-4D53184359BB}" srcOrd="0" destOrd="0" presId="urn:microsoft.com/office/officeart/2005/8/layout/vList2"/>
    <dgm:cxn modelId="{730C3E22-1275-3049-85F6-060D4CA7A6EE}" type="presOf" srcId="{0219F542-688D-43A6-853D-E64601AFCFC2}" destId="{5C336D39-C7BE-1440-83CF-96F55B01E396}" srcOrd="0" destOrd="0" presId="urn:microsoft.com/office/officeart/2005/8/layout/vList2"/>
    <dgm:cxn modelId="{7DC51736-5AEA-4F7C-885C-F582D197801D}" srcId="{8E6AC91E-02FC-4A72-AF7B-AA0B6591C84F}" destId="{7272E5E6-5BDC-4BCB-A339-C03A857C5DE0}" srcOrd="5" destOrd="0" parTransId="{AADB74E3-CC26-4D9B-AF82-7919D388E667}" sibTransId="{3E81C348-BB38-442A-8491-2579167B1B3B}"/>
    <dgm:cxn modelId="{A6D1AF39-98B1-4BEF-8939-B49343310B7A}" srcId="{8E6AC91E-02FC-4A72-AF7B-AA0B6591C84F}" destId="{5F1BFECD-2107-4D1E-B3B8-9B640D650730}" srcOrd="4" destOrd="0" parTransId="{B4274B88-AC43-4891-A33E-84971B31D4B0}" sibTransId="{72E14BEA-10C3-4628-92C5-D9D381A76016}"/>
    <dgm:cxn modelId="{EFBCB43C-7BA3-B640-9555-9EF19AFF0F93}" type="presOf" srcId="{C99DF222-1A28-4FED-AE01-E5D2CAA7C4F0}" destId="{8D1AE73D-2255-6348-AB95-F6017B6CBD21}" srcOrd="0" destOrd="0" presId="urn:microsoft.com/office/officeart/2005/8/layout/vList2"/>
    <dgm:cxn modelId="{225E0D41-57D7-4D62-8458-B2EBF60AF7E4}" srcId="{8E6AC91E-02FC-4A72-AF7B-AA0B6591C84F}" destId="{0219F542-688D-43A6-853D-E64601AFCFC2}" srcOrd="0" destOrd="0" parTransId="{977F1B20-B02C-406B-9898-383B028D75E1}" sibTransId="{74F3ACBF-9E56-4F6F-BDF7-56473E4F9872}"/>
    <dgm:cxn modelId="{2B5C786F-1387-3142-B3A1-E0BBC9704F9E}" type="presOf" srcId="{BAD1F299-8F96-4616-9BF0-28A621F38F2F}" destId="{9751571C-386C-BD44-B82F-F4EBCE670301}" srcOrd="0" destOrd="0" presId="urn:microsoft.com/office/officeart/2005/8/layout/vList2"/>
    <dgm:cxn modelId="{8F259694-B208-384F-9750-E6DE47A7111C}" type="presOf" srcId="{8E6AC91E-02FC-4A72-AF7B-AA0B6591C84F}" destId="{F0193B6A-5B6F-7247-8D88-990AB92998F3}" srcOrd="0" destOrd="0" presId="urn:microsoft.com/office/officeart/2005/8/layout/vList2"/>
    <dgm:cxn modelId="{09B6629B-AA2C-9C49-82D4-68B99147B4AB}" type="presOf" srcId="{7FAAE1A8-3B6B-4CAF-B8D1-F0910F4A450E}" destId="{F1821A61-A6AB-B14D-BD10-ECCEBDD0C98F}" srcOrd="0" destOrd="0" presId="urn:microsoft.com/office/officeart/2005/8/layout/vList2"/>
    <dgm:cxn modelId="{33AF339D-8044-4C2C-A2C0-4DAEFB60305C}" srcId="{8E6AC91E-02FC-4A72-AF7B-AA0B6591C84F}" destId="{C99DF222-1A28-4FED-AE01-E5D2CAA7C4F0}" srcOrd="1" destOrd="0" parTransId="{F0329EB9-107C-4A32-A295-A48925A752AB}" sibTransId="{0F80A8FB-E373-463B-B358-9138FBDF2EE8}"/>
    <dgm:cxn modelId="{CB59D8A3-BCEE-AF45-8AD6-493FC169BF06}" type="presOf" srcId="{69104E62-C8F1-405F-BB99-FB26E02E986A}" destId="{3CBA2A84-A5B1-E044-9571-A6E1D04FA842}" srcOrd="0" destOrd="0" presId="urn:microsoft.com/office/officeart/2005/8/layout/vList2"/>
    <dgm:cxn modelId="{E64FF5AA-7B8E-4A2E-9138-12E3F5FFE56E}" srcId="{8E6AC91E-02FC-4A72-AF7B-AA0B6591C84F}" destId="{69104E62-C8F1-405F-BB99-FB26E02E986A}" srcOrd="6" destOrd="0" parTransId="{D0C793C5-F966-4E1B-AA36-8E218D99D81A}" sibTransId="{398F11DC-6B03-4CF3-9E57-FB013EAEDF87}"/>
    <dgm:cxn modelId="{D70EFAAE-AEB5-4E00-9D30-01491FABB58C}" srcId="{8E6AC91E-02FC-4A72-AF7B-AA0B6591C84F}" destId="{7FAAE1A8-3B6B-4CAF-B8D1-F0910F4A450E}" srcOrd="2" destOrd="0" parTransId="{32D239A7-E6DA-4FB0-80EE-B192B57963BA}" sibTransId="{A7CD4932-A4B8-4A85-B4D7-77E3BF38B2AD}"/>
    <dgm:cxn modelId="{76CDD4AF-0732-4D85-8938-D976776532F0}" srcId="{8E6AC91E-02FC-4A72-AF7B-AA0B6591C84F}" destId="{BAD1F299-8F96-4616-9BF0-28A621F38F2F}" srcOrd="7" destOrd="0" parTransId="{6E9DDF1C-3186-4571-A488-14C1D06A2787}" sibTransId="{00D59914-37F0-48BA-AD58-004BDF916AEE}"/>
    <dgm:cxn modelId="{C3A249B8-78F4-AD49-9FC8-28F86500D8C2}" type="presOf" srcId="{7272E5E6-5BDC-4BCB-A339-C03A857C5DE0}" destId="{B67893AF-4D49-B048-A404-1DC55BDBA9C1}" srcOrd="0" destOrd="0" presId="urn:microsoft.com/office/officeart/2005/8/layout/vList2"/>
    <dgm:cxn modelId="{8DF3E0C2-8315-4F79-BDA8-0A04DF660003}" srcId="{8E6AC91E-02FC-4A72-AF7B-AA0B6591C84F}" destId="{62B2142D-3010-4FF9-917D-ACE58BEEDC9D}" srcOrd="8" destOrd="0" parTransId="{A16D69CF-558F-488D-A581-F788A2712687}" sibTransId="{0B818927-5056-40BA-B9CB-4C4CA2975067}"/>
    <dgm:cxn modelId="{1F522ED9-443D-4A45-BB26-F1E59208E85C}" type="presOf" srcId="{6AE1E634-6EF2-4EFD-A2FF-0B7CC2FCDF8E}" destId="{2ED0CD2A-96DC-A641-B5A0-26CEBEB5557D}" srcOrd="0" destOrd="0" presId="urn:microsoft.com/office/officeart/2005/8/layout/vList2"/>
    <dgm:cxn modelId="{260771E0-DF0C-4F2E-843A-2048B4138949}" srcId="{8E6AC91E-02FC-4A72-AF7B-AA0B6591C84F}" destId="{6AE1E634-6EF2-4EFD-A2FF-0B7CC2FCDF8E}" srcOrd="3" destOrd="0" parTransId="{25AFE447-1436-4F8A-BB19-ED17593B767B}" sibTransId="{4D9C61C2-CD2E-4DCC-85E3-96E9F86462DA}"/>
    <dgm:cxn modelId="{BF9FFBF7-68B7-F847-98FD-2BE01018E0FB}" type="presOf" srcId="{62B2142D-3010-4FF9-917D-ACE58BEEDC9D}" destId="{5FA7938D-1AA9-9C48-82AC-F9EE5E6111AC}" srcOrd="0" destOrd="0" presId="urn:microsoft.com/office/officeart/2005/8/layout/vList2"/>
    <dgm:cxn modelId="{BFA957BA-7C2F-F642-B419-EB868D862DEB}" type="presParOf" srcId="{F0193B6A-5B6F-7247-8D88-990AB92998F3}" destId="{5C336D39-C7BE-1440-83CF-96F55B01E396}" srcOrd="0" destOrd="0" presId="urn:microsoft.com/office/officeart/2005/8/layout/vList2"/>
    <dgm:cxn modelId="{D6031258-2887-114C-999A-A4EDA186BD2D}" type="presParOf" srcId="{F0193B6A-5B6F-7247-8D88-990AB92998F3}" destId="{A58B432A-6A03-A54A-83FD-4CF5FCC89034}" srcOrd="1" destOrd="0" presId="urn:microsoft.com/office/officeart/2005/8/layout/vList2"/>
    <dgm:cxn modelId="{F6F32A80-20DC-DB4F-961D-549407BF2A2B}" type="presParOf" srcId="{F0193B6A-5B6F-7247-8D88-990AB92998F3}" destId="{8D1AE73D-2255-6348-AB95-F6017B6CBD21}" srcOrd="2" destOrd="0" presId="urn:microsoft.com/office/officeart/2005/8/layout/vList2"/>
    <dgm:cxn modelId="{89297E1A-F993-254F-A41B-C08EFF6FC2E2}" type="presParOf" srcId="{F0193B6A-5B6F-7247-8D88-990AB92998F3}" destId="{0AF2B3CA-334E-CE40-B559-DD926D2C4D5F}" srcOrd="3" destOrd="0" presId="urn:microsoft.com/office/officeart/2005/8/layout/vList2"/>
    <dgm:cxn modelId="{C622DE90-EA19-6149-96A1-E6BEE24C0636}" type="presParOf" srcId="{F0193B6A-5B6F-7247-8D88-990AB92998F3}" destId="{F1821A61-A6AB-B14D-BD10-ECCEBDD0C98F}" srcOrd="4" destOrd="0" presId="urn:microsoft.com/office/officeart/2005/8/layout/vList2"/>
    <dgm:cxn modelId="{89E43B93-7E32-A849-A52E-52DC1A90D942}" type="presParOf" srcId="{F0193B6A-5B6F-7247-8D88-990AB92998F3}" destId="{E741BAF3-37FC-8B4D-8377-4FADBD05AD35}" srcOrd="5" destOrd="0" presId="urn:microsoft.com/office/officeart/2005/8/layout/vList2"/>
    <dgm:cxn modelId="{E22DB776-4662-7F41-82B4-9905CE00D133}" type="presParOf" srcId="{F0193B6A-5B6F-7247-8D88-990AB92998F3}" destId="{2ED0CD2A-96DC-A641-B5A0-26CEBEB5557D}" srcOrd="6" destOrd="0" presId="urn:microsoft.com/office/officeart/2005/8/layout/vList2"/>
    <dgm:cxn modelId="{612C7AD2-871B-4749-9EF7-43E1A847F015}" type="presParOf" srcId="{F0193B6A-5B6F-7247-8D88-990AB92998F3}" destId="{D48AEEFD-1A2C-4E41-B0D7-833AC5151109}" srcOrd="7" destOrd="0" presId="urn:microsoft.com/office/officeart/2005/8/layout/vList2"/>
    <dgm:cxn modelId="{CFC5F0A1-5133-AD4F-B967-94E7843046F6}" type="presParOf" srcId="{F0193B6A-5B6F-7247-8D88-990AB92998F3}" destId="{7640BC31-0CA5-6A40-94FE-4D53184359BB}" srcOrd="8" destOrd="0" presId="urn:microsoft.com/office/officeart/2005/8/layout/vList2"/>
    <dgm:cxn modelId="{225EBAFC-B549-6647-BD20-633F8E8D7FC0}" type="presParOf" srcId="{F0193B6A-5B6F-7247-8D88-990AB92998F3}" destId="{C10A8CA9-26FF-B54A-A115-FF06CD46B917}" srcOrd="9" destOrd="0" presId="urn:microsoft.com/office/officeart/2005/8/layout/vList2"/>
    <dgm:cxn modelId="{A4A63302-FB1B-1C4D-8F41-0C60B66E44AF}" type="presParOf" srcId="{F0193B6A-5B6F-7247-8D88-990AB92998F3}" destId="{B67893AF-4D49-B048-A404-1DC55BDBA9C1}" srcOrd="10" destOrd="0" presId="urn:microsoft.com/office/officeart/2005/8/layout/vList2"/>
    <dgm:cxn modelId="{3F08BEB4-A33C-EA42-8D6A-E3CF31382BD0}" type="presParOf" srcId="{F0193B6A-5B6F-7247-8D88-990AB92998F3}" destId="{4DADCD43-222C-2246-A64C-0AE7CDA37235}" srcOrd="11" destOrd="0" presId="urn:microsoft.com/office/officeart/2005/8/layout/vList2"/>
    <dgm:cxn modelId="{2045D5AA-8EE9-6A47-A01A-48C4EBB061BE}" type="presParOf" srcId="{F0193B6A-5B6F-7247-8D88-990AB92998F3}" destId="{3CBA2A84-A5B1-E044-9571-A6E1D04FA842}" srcOrd="12" destOrd="0" presId="urn:microsoft.com/office/officeart/2005/8/layout/vList2"/>
    <dgm:cxn modelId="{073B8035-0050-AB47-A0B6-AECAA2247E4D}" type="presParOf" srcId="{F0193B6A-5B6F-7247-8D88-990AB92998F3}" destId="{ABE3DFE5-C95C-2849-968C-416B0554192E}" srcOrd="13" destOrd="0" presId="urn:microsoft.com/office/officeart/2005/8/layout/vList2"/>
    <dgm:cxn modelId="{E82A4FAD-8BA6-924E-A3D6-ECC93FD691A0}" type="presParOf" srcId="{F0193B6A-5B6F-7247-8D88-990AB92998F3}" destId="{9751571C-386C-BD44-B82F-F4EBCE670301}" srcOrd="14" destOrd="0" presId="urn:microsoft.com/office/officeart/2005/8/layout/vList2"/>
    <dgm:cxn modelId="{4F2863E6-F288-804F-BF0F-6849F0E9CA81}" type="presParOf" srcId="{F0193B6A-5B6F-7247-8D88-990AB92998F3}" destId="{95B38691-11FC-6B4B-9A25-91B165F94DA0}" srcOrd="15" destOrd="0" presId="urn:microsoft.com/office/officeart/2005/8/layout/vList2"/>
    <dgm:cxn modelId="{D6E8943D-3E87-F24B-B2BB-9F8A13B32892}" type="presParOf" srcId="{F0193B6A-5B6F-7247-8D88-990AB92998F3}" destId="{5FA7938D-1AA9-9C48-82AC-F9EE5E6111AC}" srcOrd="16" destOrd="0" presId="urn:microsoft.com/office/officeart/2005/8/layout/vList2"/>
  </dgm:cxnLst>
  <dgm:bg>
    <a:solidFill>
      <a:srgbClr val="A37B10"/>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FF39102-93D5-4315-BA7B-DA9B2F0C77FD}"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A6FBFB01-F8C1-48E4-8210-7F335276EAF5}">
      <dgm:prSet/>
      <dgm:spPr>
        <a:solidFill>
          <a:srgbClr val="D7A263"/>
        </a:solidFill>
      </dgm:spPr>
      <dgm:t>
        <a:bodyPr/>
        <a:lstStyle/>
        <a:p>
          <a:r>
            <a:rPr lang="en-US"/>
            <a:t>Aspergillus colonize airways </a:t>
          </a:r>
        </a:p>
      </dgm:t>
    </dgm:pt>
    <dgm:pt modelId="{EFB94D7D-137C-4739-A3B4-CE0B1BF11E8C}" type="parTrans" cxnId="{06D32FD6-7750-4B8B-95D8-381E94D81FD4}">
      <dgm:prSet/>
      <dgm:spPr/>
      <dgm:t>
        <a:bodyPr/>
        <a:lstStyle/>
        <a:p>
          <a:endParaRPr lang="en-US"/>
        </a:p>
      </dgm:t>
    </dgm:pt>
    <dgm:pt modelId="{4BAFE09A-7D43-4EEE-8527-6A6CABBAC5DD}" type="sibTrans" cxnId="{06D32FD6-7750-4B8B-95D8-381E94D81FD4}">
      <dgm:prSet/>
      <dgm:spPr/>
      <dgm:t>
        <a:bodyPr/>
        <a:lstStyle/>
        <a:p>
          <a:endParaRPr lang="en-US"/>
        </a:p>
      </dgm:t>
    </dgm:pt>
    <dgm:pt modelId="{3FAE640A-342F-4EEF-8A18-C2F79E6DFEA9}">
      <dgm:prSet/>
      <dgm:spPr/>
      <dgm:t>
        <a:bodyPr/>
        <a:lstStyle/>
        <a:p>
          <a:r>
            <a:rPr lang="en-US" dirty="0"/>
            <a:t>IgE mediated hypersensitivity disease</a:t>
          </a:r>
        </a:p>
      </dgm:t>
    </dgm:pt>
    <dgm:pt modelId="{AFC5F24C-87C5-4DF2-81CD-5C8D4304F25F}" type="parTrans" cxnId="{E7DA71FF-BB2A-4780-B0A4-939D08D96238}">
      <dgm:prSet/>
      <dgm:spPr/>
      <dgm:t>
        <a:bodyPr/>
        <a:lstStyle/>
        <a:p>
          <a:endParaRPr lang="en-US"/>
        </a:p>
      </dgm:t>
    </dgm:pt>
    <dgm:pt modelId="{BC683FF5-A917-4B27-AA83-916403282710}" type="sibTrans" cxnId="{E7DA71FF-BB2A-4780-B0A4-939D08D96238}">
      <dgm:prSet/>
      <dgm:spPr/>
      <dgm:t>
        <a:bodyPr/>
        <a:lstStyle/>
        <a:p>
          <a:endParaRPr lang="en-US"/>
        </a:p>
      </dgm:t>
    </dgm:pt>
    <dgm:pt modelId="{C72B393F-2AFC-49A2-A936-E984333FC57B}">
      <dgm:prSet/>
      <dgm:spPr>
        <a:solidFill>
          <a:srgbClr val="D7A263"/>
        </a:solidFill>
      </dgm:spPr>
      <dgm:t>
        <a:bodyPr/>
        <a:lstStyle/>
        <a:p>
          <a:r>
            <a:rPr lang="en-US" dirty="0"/>
            <a:t>4% of asthmatics have ABPA</a:t>
          </a:r>
        </a:p>
      </dgm:t>
    </dgm:pt>
    <dgm:pt modelId="{128D8176-CBF9-40F0-BD90-825BB90A78FD}" type="parTrans" cxnId="{D48522D3-1C47-4412-9457-3F0F373230A8}">
      <dgm:prSet/>
      <dgm:spPr/>
      <dgm:t>
        <a:bodyPr/>
        <a:lstStyle/>
        <a:p>
          <a:endParaRPr lang="en-US"/>
        </a:p>
      </dgm:t>
    </dgm:pt>
    <dgm:pt modelId="{BF40BF5E-5210-4F6C-9446-8C739D67BAD1}" type="sibTrans" cxnId="{D48522D3-1C47-4412-9457-3F0F373230A8}">
      <dgm:prSet/>
      <dgm:spPr/>
      <dgm:t>
        <a:bodyPr/>
        <a:lstStyle/>
        <a:p>
          <a:endParaRPr lang="en-US"/>
        </a:p>
      </dgm:t>
    </dgm:pt>
    <dgm:pt modelId="{F132E9FB-8E07-4824-905A-E85F9F10E873}">
      <dgm:prSet/>
      <dgm:spPr/>
      <dgm:t>
        <a:bodyPr/>
        <a:lstStyle/>
        <a:p>
          <a:r>
            <a:rPr lang="en-US" dirty="0"/>
            <a:t>38% asthmatics ~ Aspergillus sensitization</a:t>
          </a:r>
        </a:p>
      </dgm:t>
    </dgm:pt>
    <dgm:pt modelId="{75351569-0437-4D37-A140-AF27AC8B0D3E}" type="parTrans" cxnId="{355703C2-F6C6-4C5A-ACE0-E8759FDE51EC}">
      <dgm:prSet/>
      <dgm:spPr/>
      <dgm:t>
        <a:bodyPr/>
        <a:lstStyle/>
        <a:p>
          <a:endParaRPr lang="en-US"/>
        </a:p>
      </dgm:t>
    </dgm:pt>
    <dgm:pt modelId="{3B43A096-F878-439F-9A6D-D6277739E3C2}" type="sibTrans" cxnId="{355703C2-F6C6-4C5A-ACE0-E8759FDE51EC}">
      <dgm:prSet/>
      <dgm:spPr/>
      <dgm:t>
        <a:bodyPr/>
        <a:lstStyle/>
        <a:p>
          <a:endParaRPr lang="en-US"/>
        </a:p>
      </dgm:t>
    </dgm:pt>
    <dgm:pt modelId="{BF6C1899-7411-8D4F-9EF0-96979602D069}">
      <dgm:prSet/>
      <dgm:spPr>
        <a:solidFill>
          <a:srgbClr val="D7A263"/>
        </a:solidFill>
      </dgm:spPr>
      <dgm:t>
        <a:bodyPr/>
        <a:lstStyle/>
        <a:p>
          <a:r>
            <a:rPr lang="en-US" dirty="0"/>
            <a:t>Present as ‘Difficult to Treat Asthma’</a:t>
          </a:r>
        </a:p>
      </dgm:t>
    </dgm:pt>
    <dgm:pt modelId="{293E199B-9525-C547-901E-8E5FBBE7174E}" type="parTrans" cxnId="{4D3BE338-C059-E547-BB71-7FDB8A057AC3}">
      <dgm:prSet/>
      <dgm:spPr/>
      <dgm:t>
        <a:bodyPr/>
        <a:lstStyle/>
        <a:p>
          <a:endParaRPr lang="en-GB"/>
        </a:p>
      </dgm:t>
    </dgm:pt>
    <dgm:pt modelId="{31F70B97-6822-1E4C-9633-4DBF6FA407CD}" type="sibTrans" cxnId="{4D3BE338-C059-E547-BB71-7FDB8A057AC3}">
      <dgm:prSet/>
      <dgm:spPr/>
      <dgm:t>
        <a:bodyPr/>
        <a:lstStyle/>
        <a:p>
          <a:endParaRPr lang="en-GB"/>
        </a:p>
      </dgm:t>
    </dgm:pt>
    <dgm:pt modelId="{5B527288-7F3A-EE40-9405-EC3F49054F6F}">
      <dgm:prSet/>
      <dgm:spPr>
        <a:solidFill>
          <a:schemeClr val="tx1"/>
        </a:solidFill>
      </dgm:spPr>
      <dgm:t>
        <a:bodyPr/>
        <a:lstStyle/>
        <a:p>
          <a:r>
            <a:rPr lang="en-US" dirty="0"/>
            <a:t>India has 2X burden of ABPA vs World</a:t>
          </a:r>
        </a:p>
      </dgm:t>
    </dgm:pt>
    <dgm:pt modelId="{A62B5F17-50A7-6C49-AAB8-F0DB66C47313}" type="parTrans" cxnId="{EDFAC370-6A9F-FE48-A9B2-672E5D456DF3}">
      <dgm:prSet/>
      <dgm:spPr/>
      <dgm:t>
        <a:bodyPr/>
        <a:lstStyle/>
        <a:p>
          <a:endParaRPr lang="en-GB"/>
        </a:p>
      </dgm:t>
    </dgm:pt>
    <dgm:pt modelId="{59307F1F-C71D-A64A-AF2F-5313B4DD048E}" type="sibTrans" cxnId="{EDFAC370-6A9F-FE48-A9B2-672E5D456DF3}">
      <dgm:prSet/>
      <dgm:spPr/>
      <dgm:t>
        <a:bodyPr/>
        <a:lstStyle/>
        <a:p>
          <a:endParaRPr lang="en-GB"/>
        </a:p>
      </dgm:t>
    </dgm:pt>
    <dgm:pt modelId="{322AAAE6-9CC1-4945-93BF-E197811920AB}">
      <dgm:prSet/>
      <dgm:spPr>
        <a:solidFill>
          <a:srgbClr val="D7A263"/>
        </a:solidFill>
      </dgm:spPr>
      <dgm:t>
        <a:bodyPr/>
        <a:lstStyle/>
        <a:p>
          <a:r>
            <a:rPr lang="en-US" dirty="0"/>
            <a:t>1/5th gets </a:t>
          </a:r>
          <a:r>
            <a:rPr lang="en-US" dirty="0" err="1"/>
            <a:t>tuberculsis</a:t>
          </a:r>
          <a:r>
            <a:rPr lang="en-US" dirty="0"/>
            <a:t> treatment  - misdiagnosis</a:t>
          </a:r>
        </a:p>
      </dgm:t>
    </dgm:pt>
    <dgm:pt modelId="{0ACA71AD-9927-B64C-A37E-1ED668AFE464}" type="parTrans" cxnId="{A97C07D3-A91C-C941-A07F-F49686112076}">
      <dgm:prSet/>
      <dgm:spPr/>
      <dgm:t>
        <a:bodyPr/>
        <a:lstStyle/>
        <a:p>
          <a:endParaRPr lang="en-GB"/>
        </a:p>
      </dgm:t>
    </dgm:pt>
    <dgm:pt modelId="{86F1BAEC-499C-3E42-9FAF-426076CBC9A4}" type="sibTrans" cxnId="{A97C07D3-A91C-C941-A07F-F49686112076}">
      <dgm:prSet/>
      <dgm:spPr/>
      <dgm:t>
        <a:bodyPr/>
        <a:lstStyle/>
        <a:p>
          <a:endParaRPr lang="en-GB"/>
        </a:p>
      </dgm:t>
    </dgm:pt>
    <dgm:pt modelId="{48850ABA-EF42-B042-BA67-D6989AF7B9D2}" type="pres">
      <dgm:prSet presAssocID="{EFF39102-93D5-4315-BA7B-DA9B2F0C77FD}" presName="linear" presStyleCnt="0">
        <dgm:presLayoutVars>
          <dgm:animLvl val="lvl"/>
          <dgm:resizeHandles val="exact"/>
        </dgm:presLayoutVars>
      </dgm:prSet>
      <dgm:spPr/>
    </dgm:pt>
    <dgm:pt modelId="{186542E3-0A20-9845-A362-5692233DADDA}" type="pres">
      <dgm:prSet presAssocID="{A6FBFB01-F8C1-48E4-8210-7F335276EAF5}" presName="parentText" presStyleLbl="node1" presStyleIdx="0" presStyleCnt="7">
        <dgm:presLayoutVars>
          <dgm:chMax val="0"/>
          <dgm:bulletEnabled val="1"/>
        </dgm:presLayoutVars>
      </dgm:prSet>
      <dgm:spPr/>
    </dgm:pt>
    <dgm:pt modelId="{7AC7C1EF-A4B3-E04B-92E0-65D721143399}" type="pres">
      <dgm:prSet presAssocID="{4BAFE09A-7D43-4EEE-8527-6A6CABBAC5DD}" presName="spacer" presStyleCnt="0"/>
      <dgm:spPr/>
    </dgm:pt>
    <dgm:pt modelId="{0AFFAF8A-087A-C349-8B44-580068381924}" type="pres">
      <dgm:prSet presAssocID="{3FAE640A-342F-4EEF-8A18-C2F79E6DFEA9}" presName="parentText" presStyleLbl="node1" presStyleIdx="1" presStyleCnt="7">
        <dgm:presLayoutVars>
          <dgm:chMax val="0"/>
          <dgm:bulletEnabled val="1"/>
        </dgm:presLayoutVars>
      </dgm:prSet>
      <dgm:spPr/>
    </dgm:pt>
    <dgm:pt modelId="{D2DFDC5E-CC74-3746-B59F-10EBCF7276E7}" type="pres">
      <dgm:prSet presAssocID="{BC683FF5-A917-4B27-AA83-916403282710}" presName="spacer" presStyleCnt="0"/>
      <dgm:spPr/>
    </dgm:pt>
    <dgm:pt modelId="{DB9408E9-5961-8342-B989-CA79DDE39FB1}" type="pres">
      <dgm:prSet presAssocID="{C72B393F-2AFC-49A2-A936-E984333FC57B}" presName="parentText" presStyleLbl="node1" presStyleIdx="2" presStyleCnt="7">
        <dgm:presLayoutVars>
          <dgm:chMax val="0"/>
          <dgm:bulletEnabled val="1"/>
        </dgm:presLayoutVars>
      </dgm:prSet>
      <dgm:spPr/>
    </dgm:pt>
    <dgm:pt modelId="{EA4AFEAB-CA02-1B49-89DC-DFBE61B02069}" type="pres">
      <dgm:prSet presAssocID="{BF40BF5E-5210-4F6C-9446-8C739D67BAD1}" presName="spacer" presStyleCnt="0"/>
      <dgm:spPr/>
    </dgm:pt>
    <dgm:pt modelId="{D84B4242-D3A6-ED4E-8A17-BB9F98683D97}" type="pres">
      <dgm:prSet presAssocID="{F132E9FB-8E07-4824-905A-E85F9F10E873}" presName="parentText" presStyleLbl="node1" presStyleIdx="3" presStyleCnt="7">
        <dgm:presLayoutVars>
          <dgm:chMax val="0"/>
          <dgm:bulletEnabled val="1"/>
        </dgm:presLayoutVars>
      </dgm:prSet>
      <dgm:spPr/>
    </dgm:pt>
    <dgm:pt modelId="{22231372-18AB-8540-A660-17FA3C38B5D4}" type="pres">
      <dgm:prSet presAssocID="{3B43A096-F878-439F-9A6D-D6277739E3C2}" presName="spacer" presStyleCnt="0"/>
      <dgm:spPr/>
    </dgm:pt>
    <dgm:pt modelId="{C765DD75-31B9-6645-B683-4D2B1684ED50}" type="pres">
      <dgm:prSet presAssocID="{BF6C1899-7411-8D4F-9EF0-96979602D069}" presName="parentText" presStyleLbl="node1" presStyleIdx="4" presStyleCnt="7">
        <dgm:presLayoutVars>
          <dgm:chMax val="0"/>
          <dgm:bulletEnabled val="1"/>
        </dgm:presLayoutVars>
      </dgm:prSet>
      <dgm:spPr/>
    </dgm:pt>
    <dgm:pt modelId="{8F383F44-7B4F-974E-8A6C-DDC33B76AC81}" type="pres">
      <dgm:prSet presAssocID="{31F70B97-6822-1E4C-9633-4DBF6FA407CD}" presName="spacer" presStyleCnt="0"/>
      <dgm:spPr/>
    </dgm:pt>
    <dgm:pt modelId="{B1E6EA0C-CDCD-DC40-9B5E-D57419DCB3C4}" type="pres">
      <dgm:prSet presAssocID="{5B527288-7F3A-EE40-9405-EC3F49054F6F}" presName="parentText" presStyleLbl="node1" presStyleIdx="5" presStyleCnt="7">
        <dgm:presLayoutVars>
          <dgm:chMax val="0"/>
          <dgm:bulletEnabled val="1"/>
        </dgm:presLayoutVars>
      </dgm:prSet>
      <dgm:spPr/>
    </dgm:pt>
    <dgm:pt modelId="{FB5920DB-0BCC-1D4B-9A89-77AACBC7D619}" type="pres">
      <dgm:prSet presAssocID="{59307F1F-C71D-A64A-AF2F-5313B4DD048E}" presName="spacer" presStyleCnt="0"/>
      <dgm:spPr/>
    </dgm:pt>
    <dgm:pt modelId="{CDF5BFF9-BE5D-B742-9637-4D204B9EDFA2}" type="pres">
      <dgm:prSet presAssocID="{322AAAE6-9CC1-4945-93BF-E197811920AB}" presName="parentText" presStyleLbl="node1" presStyleIdx="6" presStyleCnt="7">
        <dgm:presLayoutVars>
          <dgm:chMax val="0"/>
          <dgm:bulletEnabled val="1"/>
        </dgm:presLayoutVars>
      </dgm:prSet>
      <dgm:spPr/>
    </dgm:pt>
  </dgm:ptLst>
  <dgm:cxnLst>
    <dgm:cxn modelId="{82CDC82C-DE2B-B34A-8647-239FBE51EC8C}" type="presOf" srcId="{322AAAE6-9CC1-4945-93BF-E197811920AB}" destId="{CDF5BFF9-BE5D-B742-9637-4D204B9EDFA2}" srcOrd="0" destOrd="0" presId="urn:microsoft.com/office/officeart/2005/8/layout/vList2"/>
    <dgm:cxn modelId="{4D3BE338-C059-E547-BB71-7FDB8A057AC3}" srcId="{EFF39102-93D5-4315-BA7B-DA9B2F0C77FD}" destId="{BF6C1899-7411-8D4F-9EF0-96979602D069}" srcOrd="4" destOrd="0" parTransId="{293E199B-9525-C547-901E-8E5FBBE7174E}" sibTransId="{31F70B97-6822-1E4C-9633-4DBF6FA407CD}"/>
    <dgm:cxn modelId="{2104596A-9324-5C47-A59A-D463952DA193}" type="presOf" srcId="{A6FBFB01-F8C1-48E4-8210-7F335276EAF5}" destId="{186542E3-0A20-9845-A362-5692233DADDA}" srcOrd="0" destOrd="0" presId="urn:microsoft.com/office/officeart/2005/8/layout/vList2"/>
    <dgm:cxn modelId="{E0334E4D-DA74-3347-93B1-AFA9F90D71FB}" type="presOf" srcId="{3FAE640A-342F-4EEF-8A18-C2F79E6DFEA9}" destId="{0AFFAF8A-087A-C349-8B44-580068381924}" srcOrd="0" destOrd="0" presId="urn:microsoft.com/office/officeart/2005/8/layout/vList2"/>
    <dgm:cxn modelId="{EDFAC370-6A9F-FE48-A9B2-672E5D456DF3}" srcId="{EFF39102-93D5-4315-BA7B-DA9B2F0C77FD}" destId="{5B527288-7F3A-EE40-9405-EC3F49054F6F}" srcOrd="5" destOrd="0" parTransId="{A62B5F17-50A7-6C49-AAB8-F0DB66C47313}" sibTransId="{59307F1F-C71D-A64A-AF2F-5313B4DD048E}"/>
    <dgm:cxn modelId="{95DD7F55-6886-964E-97C5-561F1AE7E03F}" type="presOf" srcId="{F132E9FB-8E07-4824-905A-E85F9F10E873}" destId="{D84B4242-D3A6-ED4E-8A17-BB9F98683D97}" srcOrd="0" destOrd="0" presId="urn:microsoft.com/office/officeart/2005/8/layout/vList2"/>
    <dgm:cxn modelId="{5D6B8975-2059-EB40-94A3-87925D22733E}" type="presOf" srcId="{C72B393F-2AFC-49A2-A936-E984333FC57B}" destId="{DB9408E9-5961-8342-B989-CA79DDE39FB1}" srcOrd="0" destOrd="0" presId="urn:microsoft.com/office/officeart/2005/8/layout/vList2"/>
    <dgm:cxn modelId="{05A15F8B-C365-274A-A80C-42110EF45717}" type="presOf" srcId="{5B527288-7F3A-EE40-9405-EC3F49054F6F}" destId="{B1E6EA0C-CDCD-DC40-9B5E-D57419DCB3C4}" srcOrd="0" destOrd="0" presId="urn:microsoft.com/office/officeart/2005/8/layout/vList2"/>
    <dgm:cxn modelId="{361F1E8C-AC6C-D74B-A8F4-E9A23F934D38}" type="presOf" srcId="{EFF39102-93D5-4315-BA7B-DA9B2F0C77FD}" destId="{48850ABA-EF42-B042-BA67-D6989AF7B9D2}" srcOrd="0" destOrd="0" presId="urn:microsoft.com/office/officeart/2005/8/layout/vList2"/>
    <dgm:cxn modelId="{8D85C5AF-7CBB-C049-B6D8-B4BC9D2C8D61}" type="presOf" srcId="{BF6C1899-7411-8D4F-9EF0-96979602D069}" destId="{C765DD75-31B9-6645-B683-4D2B1684ED50}" srcOrd="0" destOrd="0" presId="urn:microsoft.com/office/officeart/2005/8/layout/vList2"/>
    <dgm:cxn modelId="{355703C2-F6C6-4C5A-ACE0-E8759FDE51EC}" srcId="{EFF39102-93D5-4315-BA7B-DA9B2F0C77FD}" destId="{F132E9FB-8E07-4824-905A-E85F9F10E873}" srcOrd="3" destOrd="0" parTransId="{75351569-0437-4D37-A140-AF27AC8B0D3E}" sibTransId="{3B43A096-F878-439F-9A6D-D6277739E3C2}"/>
    <dgm:cxn modelId="{A97C07D3-A91C-C941-A07F-F49686112076}" srcId="{EFF39102-93D5-4315-BA7B-DA9B2F0C77FD}" destId="{322AAAE6-9CC1-4945-93BF-E197811920AB}" srcOrd="6" destOrd="0" parTransId="{0ACA71AD-9927-B64C-A37E-1ED668AFE464}" sibTransId="{86F1BAEC-499C-3E42-9FAF-426076CBC9A4}"/>
    <dgm:cxn modelId="{D48522D3-1C47-4412-9457-3F0F373230A8}" srcId="{EFF39102-93D5-4315-BA7B-DA9B2F0C77FD}" destId="{C72B393F-2AFC-49A2-A936-E984333FC57B}" srcOrd="2" destOrd="0" parTransId="{128D8176-CBF9-40F0-BD90-825BB90A78FD}" sibTransId="{BF40BF5E-5210-4F6C-9446-8C739D67BAD1}"/>
    <dgm:cxn modelId="{06D32FD6-7750-4B8B-95D8-381E94D81FD4}" srcId="{EFF39102-93D5-4315-BA7B-DA9B2F0C77FD}" destId="{A6FBFB01-F8C1-48E4-8210-7F335276EAF5}" srcOrd="0" destOrd="0" parTransId="{EFB94D7D-137C-4739-A3B4-CE0B1BF11E8C}" sibTransId="{4BAFE09A-7D43-4EEE-8527-6A6CABBAC5DD}"/>
    <dgm:cxn modelId="{E7DA71FF-BB2A-4780-B0A4-939D08D96238}" srcId="{EFF39102-93D5-4315-BA7B-DA9B2F0C77FD}" destId="{3FAE640A-342F-4EEF-8A18-C2F79E6DFEA9}" srcOrd="1" destOrd="0" parTransId="{AFC5F24C-87C5-4DF2-81CD-5C8D4304F25F}" sibTransId="{BC683FF5-A917-4B27-AA83-916403282710}"/>
    <dgm:cxn modelId="{C3AC24CF-DCF3-D141-B39D-7B336921A07A}" type="presParOf" srcId="{48850ABA-EF42-B042-BA67-D6989AF7B9D2}" destId="{186542E3-0A20-9845-A362-5692233DADDA}" srcOrd="0" destOrd="0" presId="urn:microsoft.com/office/officeart/2005/8/layout/vList2"/>
    <dgm:cxn modelId="{ECD3C65C-FE3E-2D42-BFEE-4CD8BF999114}" type="presParOf" srcId="{48850ABA-EF42-B042-BA67-D6989AF7B9D2}" destId="{7AC7C1EF-A4B3-E04B-92E0-65D721143399}" srcOrd="1" destOrd="0" presId="urn:microsoft.com/office/officeart/2005/8/layout/vList2"/>
    <dgm:cxn modelId="{7E96C987-649E-F648-8B60-877C070693F5}" type="presParOf" srcId="{48850ABA-EF42-B042-BA67-D6989AF7B9D2}" destId="{0AFFAF8A-087A-C349-8B44-580068381924}" srcOrd="2" destOrd="0" presId="urn:microsoft.com/office/officeart/2005/8/layout/vList2"/>
    <dgm:cxn modelId="{50468E67-E128-DE4C-AD16-EDC3BBE6404B}" type="presParOf" srcId="{48850ABA-EF42-B042-BA67-D6989AF7B9D2}" destId="{D2DFDC5E-CC74-3746-B59F-10EBCF7276E7}" srcOrd="3" destOrd="0" presId="urn:microsoft.com/office/officeart/2005/8/layout/vList2"/>
    <dgm:cxn modelId="{43A4D4CF-3809-4F4F-9F3D-1AAE65CA18D1}" type="presParOf" srcId="{48850ABA-EF42-B042-BA67-D6989AF7B9D2}" destId="{DB9408E9-5961-8342-B989-CA79DDE39FB1}" srcOrd="4" destOrd="0" presId="urn:microsoft.com/office/officeart/2005/8/layout/vList2"/>
    <dgm:cxn modelId="{48FF88A5-80E2-E242-AA1A-3BE7B0A94DE3}" type="presParOf" srcId="{48850ABA-EF42-B042-BA67-D6989AF7B9D2}" destId="{EA4AFEAB-CA02-1B49-89DC-DFBE61B02069}" srcOrd="5" destOrd="0" presId="urn:microsoft.com/office/officeart/2005/8/layout/vList2"/>
    <dgm:cxn modelId="{B53B4E7E-1840-4241-B4F4-48C874819D3F}" type="presParOf" srcId="{48850ABA-EF42-B042-BA67-D6989AF7B9D2}" destId="{D84B4242-D3A6-ED4E-8A17-BB9F98683D97}" srcOrd="6" destOrd="0" presId="urn:microsoft.com/office/officeart/2005/8/layout/vList2"/>
    <dgm:cxn modelId="{8EA9AB17-6F4A-334E-850E-416B1B8A79EB}" type="presParOf" srcId="{48850ABA-EF42-B042-BA67-D6989AF7B9D2}" destId="{22231372-18AB-8540-A660-17FA3C38B5D4}" srcOrd="7" destOrd="0" presId="urn:microsoft.com/office/officeart/2005/8/layout/vList2"/>
    <dgm:cxn modelId="{671095F5-92AE-9347-A5FE-E3F38C635568}" type="presParOf" srcId="{48850ABA-EF42-B042-BA67-D6989AF7B9D2}" destId="{C765DD75-31B9-6645-B683-4D2B1684ED50}" srcOrd="8" destOrd="0" presId="urn:microsoft.com/office/officeart/2005/8/layout/vList2"/>
    <dgm:cxn modelId="{33A25F6D-CEC8-AA4E-9EBC-E250475E72A8}" type="presParOf" srcId="{48850ABA-EF42-B042-BA67-D6989AF7B9D2}" destId="{8F383F44-7B4F-974E-8A6C-DDC33B76AC81}" srcOrd="9" destOrd="0" presId="urn:microsoft.com/office/officeart/2005/8/layout/vList2"/>
    <dgm:cxn modelId="{AF3461F9-F960-CE46-B4AD-914252AB7746}" type="presParOf" srcId="{48850ABA-EF42-B042-BA67-D6989AF7B9D2}" destId="{B1E6EA0C-CDCD-DC40-9B5E-D57419DCB3C4}" srcOrd="10" destOrd="0" presId="urn:microsoft.com/office/officeart/2005/8/layout/vList2"/>
    <dgm:cxn modelId="{C1366F86-1308-FA46-853D-E14FC482BB3F}" type="presParOf" srcId="{48850ABA-EF42-B042-BA67-D6989AF7B9D2}" destId="{FB5920DB-0BCC-1D4B-9A89-77AACBC7D619}" srcOrd="11" destOrd="0" presId="urn:microsoft.com/office/officeart/2005/8/layout/vList2"/>
    <dgm:cxn modelId="{C1E30F82-225C-824F-8860-B70DCEBAF97A}" type="presParOf" srcId="{48850ABA-EF42-B042-BA67-D6989AF7B9D2}" destId="{CDF5BFF9-BE5D-B742-9637-4D204B9EDFA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1DB6ED1-A779-466E-9A12-89ABDB4DC2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7D2DEC7-2595-44BF-92BC-5BA54547BC6B}">
      <dgm:prSet/>
      <dgm:spPr>
        <a:solidFill>
          <a:srgbClr val="D7A263"/>
        </a:solidFill>
      </dgm:spPr>
      <dgm:t>
        <a:bodyPr/>
        <a:lstStyle/>
        <a:p>
          <a:r>
            <a:rPr lang="en-US" dirty="0"/>
            <a:t>Asthma</a:t>
          </a:r>
        </a:p>
      </dgm:t>
    </dgm:pt>
    <dgm:pt modelId="{72331809-C530-46E0-8C68-E71D38A71E8C}" type="parTrans" cxnId="{7358A79F-F670-46BF-B1B4-2E7A584F6AE0}">
      <dgm:prSet/>
      <dgm:spPr/>
      <dgm:t>
        <a:bodyPr/>
        <a:lstStyle/>
        <a:p>
          <a:endParaRPr lang="en-US"/>
        </a:p>
      </dgm:t>
    </dgm:pt>
    <dgm:pt modelId="{9576AA44-CA42-4198-B0B6-C97ACA993C86}" type="sibTrans" cxnId="{7358A79F-F670-46BF-B1B4-2E7A584F6AE0}">
      <dgm:prSet/>
      <dgm:spPr/>
      <dgm:t>
        <a:bodyPr/>
        <a:lstStyle/>
        <a:p>
          <a:endParaRPr lang="en-US"/>
        </a:p>
      </dgm:t>
    </dgm:pt>
    <dgm:pt modelId="{DE873A1C-3EC7-4FD3-BE87-4C8CB553148E}">
      <dgm:prSet/>
      <dgm:spPr>
        <a:solidFill>
          <a:schemeClr val="tx1"/>
        </a:solidFill>
      </dgm:spPr>
      <dgm:t>
        <a:bodyPr/>
        <a:lstStyle/>
        <a:p>
          <a:r>
            <a:rPr lang="en-US" dirty="0"/>
            <a:t>Cystic Fibrosis</a:t>
          </a:r>
        </a:p>
      </dgm:t>
    </dgm:pt>
    <dgm:pt modelId="{6FD36906-0DA0-4E7C-93BF-D599CAA22DC5}" type="parTrans" cxnId="{280529B1-FF46-40C1-9212-BE74EF786591}">
      <dgm:prSet/>
      <dgm:spPr/>
      <dgm:t>
        <a:bodyPr/>
        <a:lstStyle/>
        <a:p>
          <a:endParaRPr lang="en-US"/>
        </a:p>
      </dgm:t>
    </dgm:pt>
    <dgm:pt modelId="{E7BCB10E-E471-4472-A647-5ED75A1C6E6F}" type="sibTrans" cxnId="{280529B1-FF46-40C1-9212-BE74EF786591}">
      <dgm:prSet/>
      <dgm:spPr/>
      <dgm:t>
        <a:bodyPr/>
        <a:lstStyle/>
        <a:p>
          <a:endParaRPr lang="en-US"/>
        </a:p>
      </dgm:t>
    </dgm:pt>
    <dgm:pt modelId="{ACAD8B1F-83D9-4BD5-B44F-7339F4BAA748}">
      <dgm:prSet/>
      <dgm:spPr>
        <a:solidFill>
          <a:srgbClr val="D7A263"/>
        </a:solidFill>
      </dgm:spPr>
      <dgm:t>
        <a:bodyPr/>
        <a:lstStyle/>
        <a:p>
          <a:r>
            <a:rPr lang="en-US" dirty="0"/>
            <a:t>⇲ COPD</a:t>
          </a:r>
        </a:p>
      </dgm:t>
    </dgm:pt>
    <dgm:pt modelId="{EE47F8AA-6D34-45B2-81F1-BE92DEC42427}" type="parTrans" cxnId="{31D1D902-9940-4F3B-9521-5A36BBBFA6B2}">
      <dgm:prSet/>
      <dgm:spPr/>
      <dgm:t>
        <a:bodyPr/>
        <a:lstStyle/>
        <a:p>
          <a:endParaRPr lang="en-US"/>
        </a:p>
      </dgm:t>
    </dgm:pt>
    <dgm:pt modelId="{85377CC1-BD6A-470B-ABB7-7D7E3B826627}" type="sibTrans" cxnId="{31D1D902-9940-4F3B-9521-5A36BBBFA6B2}">
      <dgm:prSet/>
      <dgm:spPr/>
      <dgm:t>
        <a:bodyPr/>
        <a:lstStyle/>
        <a:p>
          <a:endParaRPr lang="en-US"/>
        </a:p>
      </dgm:t>
    </dgm:pt>
    <dgm:pt modelId="{CFF9B388-44C9-4AA4-AF8B-6AE4EE910FB7}">
      <dgm:prSet/>
      <dgm:spPr>
        <a:solidFill>
          <a:schemeClr val="tx1"/>
        </a:solidFill>
      </dgm:spPr>
      <dgm:t>
        <a:bodyPr/>
        <a:lstStyle/>
        <a:p>
          <a:r>
            <a:rPr lang="en-US" dirty="0"/>
            <a:t>⇲ Bronchiectasis</a:t>
          </a:r>
        </a:p>
      </dgm:t>
    </dgm:pt>
    <dgm:pt modelId="{B108FA8F-BA15-4F62-8396-077A5374C71A}" type="parTrans" cxnId="{AE4187D4-D027-479E-B46A-C268364D6940}">
      <dgm:prSet/>
      <dgm:spPr/>
      <dgm:t>
        <a:bodyPr/>
        <a:lstStyle/>
        <a:p>
          <a:endParaRPr lang="en-US"/>
        </a:p>
      </dgm:t>
    </dgm:pt>
    <dgm:pt modelId="{253B4329-D6AD-446E-923F-DD6F36B94844}" type="sibTrans" cxnId="{AE4187D4-D027-479E-B46A-C268364D6940}">
      <dgm:prSet/>
      <dgm:spPr/>
      <dgm:t>
        <a:bodyPr/>
        <a:lstStyle/>
        <a:p>
          <a:endParaRPr lang="en-US"/>
        </a:p>
      </dgm:t>
    </dgm:pt>
    <dgm:pt modelId="{393B6C46-383D-3141-B57E-8A26E6C29C21}" type="pres">
      <dgm:prSet presAssocID="{B1DB6ED1-A779-466E-9A12-89ABDB4DC22D}" presName="linear" presStyleCnt="0">
        <dgm:presLayoutVars>
          <dgm:animLvl val="lvl"/>
          <dgm:resizeHandles val="exact"/>
        </dgm:presLayoutVars>
      </dgm:prSet>
      <dgm:spPr/>
    </dgm:pt>
    <dgm:pt modelId="{5056DD03-2B52-7340-8E8C-D27C4B3AB792}" type="pres">
      <dgm:prSet presAssocID="{D7D2DEC7-2595-44BF-92BC-5BA54547BC6B}" presName="parentText" presStyleLbl="node1" presStyleIdx="0" presStyleCnt="4">
        <dgm:presLayoutVars>
          <dgm:chMax val="0"/>
          <dgm:bulletEnabled val="1"/>
        </dgm:presLayoutVars>
      </dgm:prSet>
      <dgm:spPr/>
    </dgm:pt>
    <dgm:pt modelId="{D80422CC-55A0-C842-96E1-9F03B669834A}" type="pres">
      <dgm:prSet presAssocID="{9576AA44-CA42-4198-B0B6-C97ACA993C86}" presName="spacer" presStyleCnt="0"/>
      <dgm:spPr/>
    </dgm:pt>
    <dgm:pt modelId="{41C139EC-E8CF-A148-A079-EAE1DFC0E87B}" type="pres">
      <dgm:prSet presAssocID="{DE873A1C-3EC7-4FD3-BE87-4C8CB553148E}" presName="parentText" presStyleLbl="node1" presStyleIdx="1" presStyleCnt="4">
        <dgm:presLayoutVars>
          <dgm:chMax val="0"/>
          <dgm:bulletEnabled val="1"/>
        </dgm:presLayoutVars>
      </dgm:prSet>
      <dgm:spPr/>
    </dgm:pt>
    <dgm:pt modelId="{105311F5-33FB-C44F-A285-164D03E933AD}" type="pres">
      <dgm:prSet presAssocID="{E7BCB10E-E471-4472-A647-5ED75A1C6E6F}" presName="spacer" presStyleCnt="0"/>
      <dgm:spPr/>
    </dgm:pt>
    <dgm:pt modelId="{66B61DF0-0A35-4F45-A234-6EE8CA57EC99}" type="pres">
      <dgm:prSet presAssocID="{ACAD8B1F-83D9-4BD5-B44F-7339F4BAA748}" presName="parentText" presStyleLbl="node1" presStyleIdx="2" presStyleCnt="4">
        <dgm:presLayoutVars>
          <dgm:chMax val="0"/>
          <dgm:bulletEnabled val="1"/>
        </dgm:presLayoutVars>
      </dgm:prSet>
      <dgm:spPr/>
    </dgm:pt>
    <dgm:pt modelId="{9FEFB51E-924D-6941-A141-2BC0E8BDAC94}" type="pres">
      <dgm:prSet presAssocID="{85377CC1-BD6A-470B-ABB7-7D7E3B826627}" presName="spacer" presStyleCnt="0"/>
      <dgm:spPr/>
    </dgm:pt>
    <dgm:pt modelId="{CDBCD343-3D14-9147-84F8-D0BF955782A0}" type="pres">
      <dgm:prSet presAssocID="{CFF9B388-44C9-4AA4-AF8B-6AE4EE910FB7}" presName="parentText" presStyleLbl="node1" presStyleIdx="3" presStyleCnt="4">
        <dgm:presLayoutVars>
          <dgm:chMax val="0"/>
          <dgm:bulletEnabled val="1"/>
        </dgm:presLayoutVars>
      </dgm:prSet>
      <dgm:spPr/>
    </dgm:pt>
  </dgm:ptLst>
  <dgm:cxnLst>
    <dgm:cxn modelId="{31D1D902-9940-4F3B-9521-5A36BBBFA6B2}" srcId="{B1DB6ED1-A779-466E-9A12-89ABDB4DC22D}" destId="{ACAD8B1F-83D9-4BD5-B44F-7339F4BAA748}" srcOrd="2" destOrd="0" parTransId="{EE47F8AA-6D34-45B2-81F1-BE92DEC42427}" sibTransId="{85377CC1-BD6A-470B-ABB7-7D7E3B826627}"/>
    <dgm:cxn modelId="{5526AC0D-16C1-B042-B559-95FCCE0DF659}" type="presOf" srcId="{D7D2DEC7-2595-44BF-92BC-5BA54547BC6B}" destId="{5056DD03-2B52-7340-8E8C-D27C4B3AB792}" srcOrd="0" destOrd="0" presId="urn:microsoft.com/office/officeart/2005/8/layout/vList2"/>
    <dgm:cxn modelId="{106C8A22-FA7F-FD47-ABEB-E16385140F24}" type="presOf" srcId="{B1DB6ED1-A779-466E-9A12-89ABDB4DC22D}" destId="{393B6C46-383D-3141-B57E-8A26E6C29C21}" srcOrd="0" destOrd="0" presId="urn:microsoft.com/office/officeart/2005/8/layout/vList2"/>
    <dgm:cxn modelId="{731D5E51-6765-5042-B3D1-50F18D8EAD50}" type="presOf" srcId="{DE873A1C-3EC7-4FD3-BE87-4C8CB553148E}" destId="{41C139EC-E8CF-A148-A079-EAE1DFC0E87B}" srcOrd="0" destOrd="0" presId="urn:microsoft.com/office/officeart/2005/8/layout/vList2"/>
    <dgm:cxn modelId="{117BAF53-6DC4-8747-9C50-7071CAB29EDA}" type="presOf" srcId="{ACAD8B1F-83D9-4BD5-B44F-7339F4BAA748}" destId="{66B61DF0-0A35-4F45-A234-6EE8CA57EC99}" srcOrd="0" destOrd="0" presId="urn:microsoft.com/office/officeart/2005/8/layout/vList2"/>
    <dgm:cxn modelId="{7358A79F-F670-46BF-B1B4-2E7A584F6AE0}" srcId="{B1DB6ED1-A779-466E-9A12-89ABDB4DC22D}" destId="{D7D2DEC7-2595-44BF-92BC-5BA54547BC6B}" srcOrd="0" destOrd="0" parTransId="{72331809-C530-46E0-8C68-E71D38A71E8C}" sibTransId="{9576AA44-CA42-4198-B0B6-C97ACA993C86}"/>
    <dgm:cxn modelId="{280529B1-FF46-40C1-9212-BE74EF786591}" srcId="{B1DB6ED1-A779-466E-9A12-89ABDB4DC22D}" destId="{DE873A1C-3EC7-4FD3-BE87-4C8CB553148E}" srcOrd="1" destOrd="0" parTransId="{6FD36906-0DA0-4E7C-93BF-D599CAA22DC5}" sibTransId="{E7BCB10E-E471-4472-A647-5ED75A1C6E6F}"/>
    <dgm:cxn modelId="{AE4187D4-D027-479E-B46A-C268364D6940}" srcId="{B1DB6ED1-A779-466E-9A12-89ABDB4DC22D}" destId="{CFF9B388-44C9-4AA4-AF8B-6AE4EE910FB7}" srcOrd="3" destOrd="0" parTransId="{B108FA8F-BA15-4F62-8396-077A5374C71A}" sibTransId="{253B4329-D6AD-446E-923F-DD6F36B94844}"/>
    <dgm:cxn modelId="{9AF567F2-EB05-2D4E-9E3A-92823B2F7AA2}" type="presOf" srcId="{CFF9B388-44C9-4AA4-AF8B-6AE4EE910FB7}" destId="{CDBCD343-3D14-9147-84F8-D0BF955782A0}" srcOrd="0" destOrd="0" presId="urn:microsoft.com/office/officeart/2005/8/layout/vList2"/>
    <dgm:cxn modelId="{2CC9303D-4D54-8240-BE91-D0C0F0287A4D}" type="presParOf" srcId="{393B6C46-383D-3141-B57E-8A26E6C29C21}" destId="{5056DD03-2B52-7340-8E8C-D27C4B3AB792}" srcOrd="0" destOrd="0" presId="urn:microsoft.com/office/officeart/2005/8/layout/vList2"/>
    <dgm:cxn modelId="{171D1774-9DEB-4C40-AB22-BCAFD9BF9C7B}" type="presParOf" srcId="{393B6C46-383D-3141-B57E-8A26E6C29C21}" destId="{D80422CC-55A0-C842-96E1-9F03B669834A}" srcOrd="1" destOrd="0" presId="urn:microsoft.com/office/officeart/2005/8/layout/vList2"/>
    <dgm:cxn modelId="{93A0A95B-9880-AB49-A1D6-CD3B4AB41C6D}" type="presParOf" srcId="{393B6C46-383D-3141-B57E-8A26E6C29C21}" destId="{41C139EC-E8CF-A148-A079-EAE1DFC0E87B}" srcOrd="2" destOrd="0" presId="urn:microsoft.com/office/officeart/2005/8/layout/vList2"/>
    <dgm:cxn modelId="{2F11922B-F245-E44C-830B-4EDA91C3ACAA}" type="presParOf" srcId="{393B6C46-383D-3141-B57E-8A26E6C29C21}" destId="{105311F5-33FB-C44F-A285-164D03E933AD}" srcOrd="3" destOrd="0" presId="urn:microsoft.com/office/officeart/2005/8/layout/vList2"/>
    <dgm:cxn modelId="{7D1B748A-0741-C249-AB8F-31ED61692436}" type="presParOf" srcId="{393B6C46-383D-3141-B57E-8A26E6C29C21}" destId="{66B61DF0-0A35-4F45-A234-6EE8CA57EC99}" srcOrd="4" destOrd="0" presId="urn:microsoft.com/office/officeart/2005/8/layout/vList2"/>
    <dgm:cxn modelId="{70F565CF-C0D9-154A-A55E-F71A85160AF3}" type="presParOf" srcId="{393B6C46-383D-3141-B57E-8A26E6C29C21}" destId="{9FEFB51E-924D-6941-A141-2BC0E8BDAC94}" srcOrd="5" destOrd="0" presId="urn:microsoft.com/office/officeart/2005/8/layout/vList2"/>
    <dgm:cxn modelId="{D68F7A40-C374-2440-A135-7A622608D421}" type="presParOf" srcId="{393B6C46-383D-3141-B57E-8A26E6C29C21}" destId="{CDBCD343-3D14-9147-84F8-D0BF955782A0}" srcOrd="6" destOrd="0" presId="urn:microsoft.com/office/officeart/2005/8/layout/vList2"/>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DD0599-A787-C34A-B71D-A0CB1FCB80D7}" type="doc">
      <dgm:prSet loTypeId="urn:microsoft.com/office/officeart/2008/layout/BubblePictureList" loCatId="list" qsTypeId="urn:microsoft.com/office/officeart/2005/8/quickstyle/simple1" qsCatId="simple" csTypeId="urn:microsoft.com/office/officeart/2005/8/colors/accent1_2" csCatId="accent1" phldr="1"/>
      <dgm:spPr/>
      <dgm:t>
        <a:bodyPr/>
        <a:lstStyle/>
        <a:p>
          <a:endParaRPr lang="en-GB"/>
        </a:p>
      </dgm:t>
    </dgm:pt>
    <dgm:pt modelId="{D388972D-A41B-EC4C-B85C-B1E2D4CD6425}">
      <dgm:prSet phldrT="[Text]" custT="1"/>
      <dgm:spPr>
        <a:solidFill>
          <a:srgbClr val="D7A263"/>
        </a:solidFill>
      </dgm:spPr>
      <dgm:t>
        <a:bodyPr/>
        <a:lstStyle/>
        <a:p>
          <a:pPr algn="ctr"/>
          <a:r>
            <a:rPr lang="en-GB" sz="3600" dirty="0">
              <a:solidFill>
                <a:schemeClr val="bg1"/>
              </a:solidFill>
            </a:rPr>
            <a:t>Biochemical</a:t>
          </a:r>
        </a:p>
      </dgm:t>
    </dgm:pt>
    <dgm:pt modelId="{F82D0B45-0391-D743-A942-1AF3DFB1B677}" type="parTrans" cxnId="{8AD9462A-75BB-8C4C-9A63-FCD7D083EE1F}">
      <dgm:prSet/>
      <dgm:spPr/>
      <dgm:t>
        <a:bodyPr/>
        <a:lstStyle/>
        <a:p>
          <a:endParaRPr lang="en-GB"/>
        </a:p>
      </dgm:t>
    </dgm:pt>
    <dgm:pt modelId="{D3130D3C-4ACC-1D4A-AD3E-3055B961CBCE}" type="sibTrans" cxnId="{8AD9462A-75BB-8C4C-9A63-FCD7D083EE1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t>
        <a:bodyPr/>
        <a:lstStyle/>
        <a:p>
          <a:endParaRPr lang="en-GB"/>
        </a:p>
      </dgm:t>
    </dgm:pt>
    <dgm:pt modelId="{55B63584-4979-AA4E-9FF9-2E25A2C26822}">
      <dgm:prSet phldrT="[Text]" custT="1"/>
      <dgm:spPr>
        <a:solidFill>
          <a:srgbClr val="D7A263"/>
        </a:solidFill>
      </dgm:spPr>
      <dgm:t>
        <a:bodyPr/>
        <a:lstStyle/>
        <a:p>
          <a:pPr algn="ctr"/>
          <a:r>
            <a:rPr lang="en-GB" sz="4000" dirty="0">
              <a:solidFill>
                <a:schemeClr val="bg1"/>
              </a:solidFill>
            </a:rPr>
            <a:t>Radiological</a:t>
          </a:r>
        </a:p>
      </dgm:t>
    </dgm:pt>
    <dgm:pt modelId="{37BBF4F6-99F1-3F4A-A767-E3A5568E02E7}" type="parTrans" cxnId="{6E88FFFA-5302-D34E-B986-443E5B67AD64}">
      <dgm:prSet/>
      <dgm:spPr/>
      <dgm:t>
        <a:bodyPr/>
        <a:lstStyle/>
        <a:p>
          <a:endParaRPr lang="en-GB"/>
        </a:p>
      </dgm:t>
    </dgm:pt>
    <dgm:pt modelId="{D932B4E7-32C5-8A49-9C0B-AAA0A1F19237}" type="sibTrans" cxnId="{6E88FFFA-5302-D34E-B986-443E5B67AD64}">
      <dgm:prSet/>
      <dgm:spPr/>
      <dgm:t>
        <a:bodyPr/>
        <a:lstStyle/>
        <a:p>
          <a:endParaRPr lang="en-GB"/>
        </a:p>
      </dgm:t>
    </dgm:pt>
    <dgm:pt modelId="{CFA07E94-63A6-B341-BF60-4A49FB77B71B}">
      <dgm:prSet phldrT="[Text]" custT="1"/>
      <dgm:spPr>
        <a:solidFill>
          <a:srgbClr val="D7A263"/>
        </a:solidFill>
      </dgm:spPr>
      <dgm:t>
        <a:bodyPr/>
        <a:lstStyle/>
        <a:p>
          <a:pPr algn="ctr"/>
          <a:r>
            <a:rPr lang="en-GB" sz="4400" dirty="0">
              <a:solidFill>
                <a:schemeClr val="bg1"/>
              </a:solidFill>
            </a:rPr>
            <a:t>Clinical</a:t>
          </a:r>
        </a:p>
      </dgm:t>
    </dgm:pt>
    <dgm:pt modelId="{97644284-667F-7E4F-884C-D26A73146A1F}" type="parTrans" cxnId="{976CB15A-DD0B-664C-A969-CF15B2102F40}">
      <dgm:prSet/>
      <dgm:spPr/>
      <dgm:t>
        <a:bodyPr/>
        <a:lstStyle/>
        <a:p>
          <a:endParaRPr lang="en-GB"/>
        </a:p>
      </dgm:t>
    </dgm:pt>
    <dgm:pt modelId="{6D0A8E16-B07B-3A48-BA3A-222410AF270C}" type="sibTrans" cxnId="{976CB15A-DD0B-664C-A969-CF15B2102F4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t>
        <a:bodyPr/>
        <a:lstStyle/>
        <a:p>
          <a:endParaRPr lang="en-GB"/>
        </a:p>
      </dgm:t>
    </dgm:pt>
    <dgm:pt modelId="{BC34660A-D84B-0544-AE76-CAC0AB50CD01}" type="pres">
      <dgm:prSet presAssocID="{80DD0599-A787-C34A-B71D-A0CB1FCB80D7}" presName="Name0" presStyleCnt="0">
        <dgm:presLayoutVars>
          <dgm:chMax val="8"/>
          <dgm:chPref val="8"/>
          <dgm:dir/>
        </dgm:presLayoutVars>
      </dgm:prSet>
      <dgm:spPr/>
    </dgm:pt>
    <dgm:pt modelId="{C72F36D6-9245-A149-A77A-64F95C4D3B2E}" type="pres">
      <dgm:prSet presAssocID="{D388972D-A41B-EC4C-B85C-B1E2D4CD6425}" presName="parent_text_1" presStyleLbl="revTx" presStyleIdx="0" presStyleCnt="3" custScaleX="78775" custScaleY="60010" custLinFactNeighborX="4839" custLinFactNeighborY="4529">
        <dgm:presLayoutVars>
          <dgm:chMax val="0"/>
          <dgm:chPref val="0"/>
          <dgm:bulletEnabled val="1"/>
        </dgm:presLayoutVars>
      </dgm:prSet>
      <dgm:spPr>
        <a:prstGeom prst="roundRect">
          <a:avLst/>
        </a:prstGeom>
      </dgm:spPr>
    </dgm:pt>
    <dgm:pt modelId="{E1E09DC4-DF48-7847-82FF-019FE03FD213}" type="pres">
      <dgm:prSet presAssocID="{D388972D-A41B-EC4C-B85C-B1E2D4CD6425}" presName="image_accent_1" presStyleCnt="0"/>
      <dgm:spPr/>
    </dgm:pt>
    <dgm:pt modelId="{01CAA7D7-AAC6-5848-A8A6-160369798706}" type="pres">
      <dgm:prSet presAssocID="{D388972D-A41B-EC4C-B85C-B1E2D4CD6425}" presName="imageAccentRepeatNode" presStyleLbl="alignNode1" presStyleIdx="0" presStyleCnt="6"/>
      <dgm:spPr>
        <a:ln>
          <a:solidFill>
            <a:schemeClr val="tx1"/>
          </a:solidFill>
        </a:ln>
      </dgm:spPr>
    </dgm:pt>
    <dgm:pt modelId="{5CE78962-FDD6-6547-AB86-83486E4B1EC5}" type="pres">
      <dgm:prSet presAssocID="{D388972D-A41B-EC4C-B85C-B1E2D4CD6425}" presName="accent_1" presStyleLbl="alignNode1" presStyleIdx="1" presStyleCnt="6"/>
      <dgm:spPr/>
    </dgm:pt>
    <dgm:pt modelId="{AFBF30BE-B910-0343-B001-6A6ADF04CE3E}" type="pres">
      <dgm:prSet presAssocID="{D3130D3C-4ACC-1D4A-AD3E-3055B961CBCE}" presName="image_1" presStyleCnt="0"/>
      <dgm:spPr/>
    </dgm:pt>
    <dgm:pt modelId="{DE2EF32E-87C2-224F-9F1B-9E013EC1ECAB}" type="pres">
      <dgm:prSet presAssocID="{D3130D3C-4ACC-1D4A-AD3E-3055B961CBCE}" presName="imageRepeatNode" presStyleLbl="fgImgPlace1" presStyleIdx="0" presStyleCnt="3"/>
      <dgm:spPr/>
    </dgm:pt>
    <dgm:pt modelId="{B20805DD-F452-394F-BEF8-AEDC72057B75}" type="pres">
      <dgm:prSet presAssocID="{55B63584-4979-AA4E-9FF9-2E25A2C26822}" presName="parent_text_2" presStyleLbl="revTx" presStyleIdx="1" presStyleCnt="3" custScaleX="82010" custScaleY="54869" custLinFactNeighborX="-11911" custLinFactNeighborY="-17371">
        <dgm:presLayoutVars>
          <dgm:chMax val="0"/>
          <dgm:chPref val="0"/>
          <dgm:bulletEnabled val="1"/>
        </dgm:presLayoutVars>
      </dgm:prSet>
      <dgm:spPr>
        <a:prstGeom prst="roundRect">
          <a:avLst/>
        </a:prstGeom>
      </dgm:spPr>
    </dgm:pt>
    <dgm:pt modelId="{A0FB4740-E074-574A-85C4-3FE5C1BA1559}" type="pres">
      <dgm:prSet presAssocID="{55B63584-4979-AA4E-9FF9-2E25A2C26822}" presName="image_accent_2" presStyleCnt="0"/>
      <dgm:spPr/>
    </dgm:pt>
    <dgm:pt modelId="{F17A922B-FD65-314B-B5C7-41FC98A7B90F}" type="pres">
      <dgm:prSet presAssocID="{55B63584-4979-AA4E-9FF9-2E25A2C26822}" presName="imageAccentRepeatNode" presStyleLbl="alignNode1" presStyleIdx="2" presStyleCnt="6"/>
      <dgm:spPr/>
    </dgm:pt>
    <dgm:pt modelId="{D4928556-D997-6241-A68B-709C66A82E55}" type="pres">
      <dgm:prSet presAssocID="{D932B4E7-32C5-8A49-9C0B-AAA0A1F19237}" presName="image_2" presStyleCnt="0"/>
      <dgm:spPr/>
    </dgm:pt>
    <dgm:pt modelId="{940AEEDD-41E6-014C-91BC-76ECDEC4AC28}" type="pres">
      <dgm:prSet presAssocID="{D932B4E7-32C5-8A49-9C0B-AAA0A1F19237}" presName="imageRepeatNode" presStyleLbl="fgImgPlace1" presStyleIdx="1" presStyleCnt="3"/>
      <dgm:spPr/>
    </dgm:pt>
    <dgm:pt modelId="{C1942421-529B-1D48-B2A2-7026205EDC9D}" type="pres">
      <dgm:prSet presAssocID="{CFA07E94-63A6-B341-BF60-4A49FB77B71B}" presName="image_accent_3" presStyleCnt="0"/>
      <dgm:spPr/>
    </dgm:pt>
    <dgm:pt modelId="{E294C1DB-7975-084A-9FAC-7CFC662560CC}" type="pres">
      <dgm:prSet presAssocID="{CFA07E94-63A6-B341-BF60-4A49FB77B71B}" presName="imageAccentRepeatNode" presStyleLbl="alignNode1" presStyleIdx="3" presStyleCnt="6"/>
      <dgm:spPr>
        <a:ln>
          <a:solidFill>
            <a:schemeClr val="tx1"/>
          </a:solidFill>
        </a:ln>
      </dgm:spPr>
    </dgm:pt>
    <dgm:pt modelId="{F4AF7BCB-34ED-9A44-98EA-65FD0DDB40A7}" type="pres">
      <dgm:prSet presAssocID="{CFA07E94-63A6-B341-BF60-4A49FB77B71B}" presName="parent_text_3" presStyleLbl="revTx" presStyleIdx="2" presStyleCnt="3" custScaleX="59376" custScaleY="40644" custLinFactNeighborX="-20146" custLinFactNeighborY="-12213">
        <dgm:presLayoutVars>
          <dgm:chMax val="0"/>
          <dgm:chPref val="0"/>
          <dgm:bulletEnabled val="1"/>
        </dgm:presLayoutVars>
      </dgm:prSet>
      <dgm:spPr>
        <a:prstGeom prst="roundRect">
          <a:avLst/>
        </a:prstGeom>
      </dgm:spPr>
    </dgm:pt>
    <dgm:pt modelId="{5C4E19EF-41F2-7440-811F-B41F5F08BA8C}" type="pres">
      <dgm:prSet presAssocID="{CFA07E94-63A6-B341-BF60-4A49FB77B71B}" presName="accent_2" presStyleLbl="alignNode1" presStyleIdx="4" presStyleCnt="6"/>
      <dgm:spPr/>
    </dgm:pt>
    <dgm:pt modelId="{5003DB82-5846-C943-B4E1-F5FB6C67AA5E}" type="pres">
      <dgm:prSet presAssocID="{CFA07E94-63A6-B341-BF60-4A49FB77B71B}" presName="accent_3" presStyleLbl="alignNode1" presStyleIdx="5" presStyleCnt="6" custScaleX="375024" custScaleY="370443" custLinFactNeighborX="96456" custLinFactNeighborY="44988"/>
      <dgm:spPr/>
    </dgm:pt>
    <dgm:pt modelId="{1F190860-4676-6C43-AF1D-30F5BB7D2BDF}" type="pres">
      <dgm:prSet presAssocID="{6D0A8E16-B07B-3A48-BA3A-222410AF270C}" presName="image_3" presStyleCnt="0"/>
      <dgm:spPr/>
    </dgm:pt>
    <dgm:pt modelId="{B771AC53-DF9B-0E40-AAD2-CF93569D0FC4}" type="pres">
      <dgm:prSet presAssocID="{6D0A8E16-B07B-3A48-BA3A-222410AF270C}" presName="imageRepeatNode" presStyleLbl="fgImgPlace1" presStyleIdx="2" presStyleCnt="3"/>
      <dgm:spPr/>
    </dgm:pt>
  </dgm:ptLst>
  <dgm:cxnLst>
    <dgm:cxn modelId="{319C7C26-5D0E-9746-8AE5-68969216BEE6}" type="presOf" srcId="{D932B4E7-32C5-8A49-9C0B-AAA0A1F19237}" destId="{940AEEDD-41E6-014C-91BC-76ECDEC4AC28}" srcOrd="0" destOrd="0" presId="urn:microsoft.com/office/officeart/2008/layout/BubblePictureList"/>
    <dgm:cxn modelId="{8AD9462A-75BB-8C4C-9A63-FCD7D083EE1F}" srcId="{80DD0599-A787-C34A-B71D-A0CB1FCB80D7}" destId="{D388972D-A41B-EC4C-B85C-B1E2D4CD6425}" srcOrd="0" destOrd="0" parTransId="{F82D0B45-0391-D743-A942-1AF3DFB1B677}" sibTransId="{D3130D3C-4ACC-1D4A-AD3E-3055B961CBCE}"/>
    <dgm:cxn modelId="{6825C95D-ECF5-9C41-B10C-E76AE6D734A0}" type="presOf" srcId="{D3130D3C-4ACC-1D4A-AD3E-3055B961CBCE}" destId="{DE2EF32E-87C2-224F-9F1B-9E013EC1ECAB}" srcOrd="0" destOrd="0" presId="urn:microsoft.com/office/officeart/2008/layout/BubblePictureList"/>
    <dgm:cxn modelId="{644F2B5E-B59B-DB4E-8CE1-9F4A513D0570}" type="presOf" srcId="{D388972D-A41B-EC4C-B85C-B1E2D4CD6425}" destId="{C72F36D6-9245-A149-A77A-64F95C4D3B2E}" srcOrd="0" destOrd="0" presId="urn:microsoft.com/office/officeart/2008/layout/BubblePictureList"/>
    <dgm:cxn modelId="{976CB15A-DD0B-664C-A969-CF15B2102F40}" srcId="{80DD0599-A787-C34A-B71D-A0CB1FCB80D7}" destId="{CFA07E94-63A6-B341-BF60-4A49FB77B71B}" srcOrd="2" destOrd="0" parTransId="{97644284-667F-7E4F-884C-D26A73146A1F}" sibTransId="{6D0A8E16-B07B-3A48-BA3A-222410AF270C}"/>
    <dgm:cxn modelId="{6E6A4EA4-7776-1E4A-97AE-8472A2A0D2EA}" type="presOf" srcId="{6D0A8E16-B07B-3A48-BA3A-222410AF270C}" destId="{B771AC53-DF9B-0E40-AAD2-CF93569D0FC4}" srcOrd="0" destOrd="0" presId="urn:microsoft.com/office/officeart/2008/layout/BubblePictureList"/>
    <dgm:cxn modelId="{AA7402A5-9FB9-7B42-98B1-E81F55FEAE72}" type="presOf" srcId="{80DD0599-A787-C34A-B71D-A0CB1FCB80D7}" destId="{BC34660A-D84B-0544-AE76-CAC0AB50CD01}" srcOrd="0" destOrd="0" presId="urn:microsoft.com/office/officeart/2008/layout/BubblePictureList"/>
    <dgm:cxn modelId="{893983EB-80F4-4E4B-9FDF-A51FC313D8F0}" type="presOf" srcId="{55B63584-4979-AA4E-9FF9-2E25A2C26822}" destId="{B20805DD-F452-394F-BEF8-AEDC72057B75}" srcOrd="0" destOrd="0" presId="urn:microsoft.com/office/officeart/2008/layout/BubblePictureList"/>
    <dgm:cxn modelId="{E89D73F7-A89A-9747-A9AD-DF2E6D0C10EE}" type="presOf" srcId="{CFA07E94-63A6-B341-BF60-4A49FB77B71B}" destId="{F4AF7BCB-34ED-9A44-98EA-65FD0DDB40A7}" srcOrd="0" destOrd="0" presId="urn:microsoft.com/office/officeart/2008/layout/BubblePictureList"/>
    <dgm:cxn modelId="{6E88FFFA-5302-D34E-B986-443E5B67AD64}" srcId="{80DD0599-A787-C34A-B71D-A0CB1FCB80D7}" destId="{55B63584-4979-AA4E-9FF9-2E25A2C26822}" srcOrd="1" destOrd="0" parTransId="{37BBF4F6-99F1-3F4A-A767-E3A5568E02E7}" sibTransId="{D932B4E7-32C5-8A49-9C0B-AAA0A1F19237}"/>
    <dgm:cxn modelId="{44B074E2-1532-9340-818B-71911FDDE8C1}" type="presParOf" srcId="{BC34660A-D84B-0544-AE76-CAC0AB50CD01}" destId="{C72F36D6-9245-A149-A77A-64F95C4D3B2E}" srcOrd="0" destOrd="0" presId="urn:microsoft.com/office/officeart/2008/layout/BubblePictureList"/>
    <dgm:cxn modelId="{B2478518-E360-3A47-B9D8-9E3C88368EE9}" type="presParOf" srcId="{BC34660A-D84B-0544-AE76-CAC0AB50CD01}" destId="{E1E09DC4-DF48-7847-82FF-019FE03FD213}" srcOrd="1" destOrd="0" presId="urn:microsoft.com/office/officeart/2008/layout/BubblePictureList"/>
    <dgm:cxn modelId="{FB396331-FCDE-DC4F-B552-17E60CB35A2A}" type="presParOf" srcId="{E1E09DC4-DF48-7847-82FF-019FE03FD213}" destId="{01CAA7D7-AAC6-5848-A8A6-160369798706}" srcOrd="0" destOrd="0" presId="urn:microsoft.com/office/officeart/2008/layout/BubblePictureList"/>
    <dgm:cxn modelId="{DB591F97-D6C0-CF42-A0AC-078FBC8B282E}" type="presParOf" srcId="{BC34660A-D84B-0544-AE76-CAC0AB50CD01}" destId="{5CE78962-FDD6-6547-AB86-83486E4B1EC5}" srcOrd="2" destOrd="0" presId="urn:microsoft.com/office/officeart/2008/layout/BubblePictureList"/>
    <dgm:cxn modelId="{B237B82C-66D7-BA4C-AB06-0664FA259D6C}" type="presParOf" srcId="{BC34660A-D84B-0544-AE76-CAC0AB50CD01}" destId="{AFBF30BE-B910-0343-B001-6A6ADF04CE3E}" srcOrd="3" destOrd="0" presId="urn:microsoft.com/office/officeart/2008/layout/BubblePictureList"/>
    <dgm:cxn modelId="{66464C52-EA98-6D4E-B787-276904D66D81}" type="presParOf" srcId="{AFBF30BE-B910-0343-B001-6A6ADF04CE3E}" destId="{DE2EF32E-87C2-224F-9F1B-9E013EC1ECAB}" srcOrd="0" destOrd="0" presId="urn:microsoft.com/office/officeart/2008/layout/BubblePictureList"/>
    <dgm:cxn modelId="{2D1036D8-818E-C543-A97C-0B6A6E80635A}" type="presParOf" srcId="{BC34660A-D84B-0544-AE76-CAC0AB50CD01}" destId="{B20805DD-F452-394F-BEF8-AEDC72057B75}" srcOrd="4" destOrd="0" presId="urn:microsoft.com/office/officeart/2008/layout/BubblePictureList"/>
    <dgm:cxn modelId="{A098B9A9-0EDC-884B-956A-A196172F9E91}" type="presParOf" srcId="{BC34660A-D84B-0544-AE76-CAC0AB50CD01}" destId="{A0FB4740-E074-574A-85C4-3FE5C1BA1559}" srcOrd="5" destOrd="0" presId="urn:microsoft.com/office/officeart/2008/layout/BubblePictureList"/>
    <dgm:cxn modelId="{7A349BCC-5F80-1545-8029-63CF241930EA}" type="presParOf" srcId="{A0FB4740-E074-574A-85C4-3FE5C1BA1559}" destId="{F17A922B-FD65-314B-B5C7-41FC98A7B90F}" srcOrd="0" destOrd="0" presId="urn:microsoft.com/office/officeart/2008/layout/BubblePictureList"/>
    <dgm:cxn modelId="{F79C8498-2ABF-894B-8998-197BF99DA951}" type="presParOf" srcId="{BC34660A-D84B-0544-AE76-CAC0AB50CD01}" destId="{D4928556-D997-6241-A68B-709C66A82E55}" srcOrd="6" destOrd="0" presId="urn:microsoft.com/office/officeart/2008/layout/BubblePictureList"/>
    <dgm:cxn modelId="{5A58DAA0-A84E-914F-8EC5-688E81177BBC}" type="presParOf" srcId="{D4928556-D997-6241-A68B-709C66A82E55}" destId="{940AEEDD-41E6-014C-91BC-76ECDEC4AC28}" srcOrd="0" destOrd="0" presId="urn:microsoft.com/office/officeart/2008/layout/BubblePictureList"/>
    <dgm:cxn modelId="{3F9CE208-530C-BC42-A410-46718C768F4D}" type="presParOf" srcId="{BC34660A-D84B-0544-AE76-CAC0AB50CD01}" destId="{C1942421-529B-1D48-B2A2-7026205EDC9D}" srcOrd="7" destOrd="0" presId="urn:microsoft.com/office/officeart/2008/layout/BubblePictureList"/>
    <dgm:cxn modelId="{2E8255B6-A3E0-E045-8674-B03BA0510A2A}" type="presParOf" srcId="{C1942421-529B-1D48-B2A2-7026205EDC9D}" destId="{E294C1DB-7975-084A-9FAC-7CFC662560CC}" srcOrd="0" destOrd="0" presId="urn:microsoft.com/office/officeart/2008/layout/BubblePictureList"/>
    <dgm:cxn modelId="{16115787-B9C9-514D-A031-52EC3513FC98}" type="presParOf" srcId="{BC34660A-D84B-0544-AE76-CAC0AB50CD01}" destId="{F4AF7BCB-34ED-9A44-98EA-65FD0DDB40A7}" srcOrd="8" destOrd="0" presId="urn:microsoft.com/office/officeart/2008/layout/BubblePictureList"/>
    <dgm:cxn modelId="{49F542F9-9BE6-F340-9713-632F8206A7E0}" type="presParOf" srcId="{BC34660A-D84B-0544-AE76-CAC0AB50CD01}" destId="{5C4E19EF-41F2-7440-811F-B41F5F08BA8C}" srcOrd="9" destOrd="0" presId="urn:microsoft.com/office/officeart/2008/layout/BubblePictureList"/>
    <dgm:cxn modelId="{D3E2D916-B1A2-0C41-B64F-751378D27D96}" type="presParOf" srcId="{BC34660A-D84B-0544-AE76-CAC0AB50CD01}" destId="{5003DB82-5846-C943-B4E1-F5FB6C67AA5E}" srcOrd="10" destOrd="0" presId="urn:microsoft.com/office/officeart/2008/layout/BubblePictureList"/>
    <dgm:cxn modelId="{9A3600B5-AB00-6A45-BA29-7A50B90AF766}" type="presParOf" srcId="{BC34660A-D84B-0544-AE76-CAC0AB50CD01}" destId="{1F190860-4676-6C43-AF1D-30F5BB7D2BDF}" srcOrd="11" destOrd="0" presId="urn:microsoft.com/office/officeart/2008/layout/BubblePictureList"/>
    <dgm:cxn modelId="{62484B2A-901A-8D48-AE01-3F12FA2EFF41}" type="presParOf" srcId="{1F190860-4676-6C43-AF1D-30F5BB7D2BDF}" destId="{B771AC53-DF9B-0E40-AAD2-CF93569D0FC4}"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5BABBF-1BD9-49D5-AD73-A18DC25B7D4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2A3B9C0-36D1-43C0-A9B8-69A6DC41B92A}">
      <dgm:prSet/>
      <dgm:spPr/>
      <dgm:t>
        <a:bodyPr/>
        <a:lstStyle/>
        <a:p>
          <a:r>
            <a:rPr lang="en-US"/>
            <a:t>Newly Diagnosed</a:t>
          </a:r>
        </a:p>
      </dgm:t>
    </dgm:pt>
    <dgm:pt modelId="{39C2B32B-A643-4A87-AF8D-CDDAE500CC7D}" type="parTrans" cxnId="{436BEBC4-71E1-40A0-8167-A90BD1618E6D}">
      <dgm:prSet/>
      <dgm:spPr/>
      <dgm:t>
        <a:bodyPr/>
        <a:lstStyle/>
        <a:p>
          <a:endParaRPr lang="en-US"/>
        </a:p>
      </dgm:t>
    </dgm:pt>
    <dgm:pt modelId="{05F8E9C6-664F-4395-93AE-6320D4DCEF68}" type="sibTrans" cxnId="{436BEBC4-71E1-40A0-8167-A90BD1618E6D}">
      <dgm:prSet/>
      <dgm:spPr/>
      <dgm:t>
        <a:bodyPr/>
        <a:lstStyle/>
        <a:p>
          <a:endParaRPr lang="en-US"/>
        </a:p>
      </dgm:t>
    </dgm:pt>
    <dgm:pt modelId="{12CED372-95A1-431C-A35A-1B7AD1A9638D}">
      <dgm:prSet/>
      <dgm:spPr>
        <a:solidFill>
          <a:srgbClr val="D7A263"/>
        </a:solidFill>
      </dgm:spPr>
      <dgm:t>
        <a:bodyPr/>
        <a:lstStyle/>
        <a:p>
          <a:r>
            <a:rPr lang="en-US"/>
            <a:t>Exacerbation in Previously Diagnosed ABPA</a:t>
          </a:r>
        </a:p>
      </dgm:t>
    </dgm:pt>
    <dgm:pt modelId="{C6CE895E-6418-4A1E-B31F-06F2A77FEEB8}" type="parTrans" cxnId="{4518E575-21C9-42EA-AD73-29C8D2DF035C}">
      <dgm:prSet/>
      <dgm:spPr/>
      <dgm:t>
        <a:bodyPr/>
        <a:lstStyle/>
        <a:p>
          <a:endParaRPr lang="en-US"/>
        </a:p>
      </dgm:t>
    </dgm:pt>
    <dgm:pt modelId="{7D1548D5-70E2-404C-AA23-8B82E94AF51A}" type="sibTrans" cxnId="{4518E575-21C9-42EA-AD73-29C8D2DF035C}">
      <dgm:prSet/>
      <dgm:spPr/>
      <dgm:t>
        <a:bodyPr/>
        <a:lstStyle/>
        <a:p>
          <a:endParaRPr lang="en-US"/>
        </a:p>
      </dgm:t>
    </dgm:pt>
    <dgm:pt modelId="{4287C624-4CC5-4963-876D-3504FC7C6BA0}">
      <dgm:prSet/>
      <dgm:spPr>
        <a:solidFill>
          <a:schemeClr val="tx2"/>
        </a:solidFill>
      </dgm:spPr>
      <dgm:t>
        <a:bodyPr/>
        <a:lstStyle/>
        <a:p>
          <a:r>
            <a:rPr lang="en-US"/>
            <a:t>Clinical worsening &gt; 2 weeks</a:t>
          </a:r>
        </a:p>
      </dgm:t>
    </dgm:pt>
    <dgm:pt modelId="{DA9E6477-1C79-4F1C-AE1C-4896A4B27C69}" type="parTrans" cxnId="{B86E5D80-4069-480A-ABA3-A62EF7A221DE}">
      <dgm:prSet/>
      <dgm:spPr/>
      <dgm:t>
        <a:bodyPr/>
        <a:lstStyle/>
        <a:p>
          <a:endParaRPr lang="en-US"/>
        </a:p>
      </dgm:t>
    </dgm:pt>
    <dgm:pt modelId="{4A3D1EAB-4BB8-46C6-818C-5BA962FCC430}" type="sibTrans" cxnId="{B86E5D80-4069-480A-ABA3-A62EF7A221DE}">
      <dgm:prSet/>
      <dgm:spPr/>
      <dgm:t>
        <a:bodyPr/>
        <a:lstStyle/>
        <a:p>
          <a:endParaRPr lang="en-US"/>
        </a:p>
      </dgm:t>
    </dgm:pt>
    <dgm:pt modelId="{C9B1ADC3-AF85-4858-8FA6-8D50494738BD}">
      <dgm:prSet/>
      <dgm:spPr>
        <a:solidFill>
          <a:schemeClr val="tx2"/>
        </a:solidFill>
      </dgm:spPr>
      <dgm:t>
        <a:bodyPr/>
        <a:lstStyle/>
        <a:p>
          <a:r>
            <a:rPr lang="en-US"/>
            <a:t>Radiological worsening</a:t>
          </a:r>
        </a:p>
      </dgm:t>
    </dgm:pt>
    <dgm:pt modelId="{D7EA7959-322B-48B6-9E1A-2B76183FBAAB}" type="parTrans" cxnId="{465FFCAB-9C40-4F74-A66C-2A7811E217AB}">
      <dgm:prSet/>
      <dgm:spPr/>
      <dgm:t>
        <a:bodyPr/>
        <a:lstStyle/>
        <a:p>
          <a:endParaRPr lang="en-US"/>
        </a:p>
      </dgm:t>
    </dgm:pt>
    <dgm:pt modelId="{B48656D1-CD3C-4777-B893-79AF09831E8E}" type="sibTrans" cxnId="{465FFCAB-9C40-4F74-A66C-2A7811E217AB}">
      <dgm:prSet/>
      <dgm:spPr/>
      <dgm:t>
        <a:bodyPr/>
        <a:lstStyle/>
        <a:p>
          <a:endParaRPr lang="en-US"/>
        </a:p>
      </dgm:t>
    </dgm:pt>
    <dgm:pt modelId="{811AF611-A26A-4698-9D0F-4AAE0BC553F4}">
      <dgm:prSet/>
      <dgm:spPr>
        <a:solidFill>
          <a:schemeClr val="tx2"/>
        </a:solidFill>
      </dgm:spPr>
      <dgm:t>
        <a:bodyPr/>
        <a:lstStyle/>
        <a:p>
          <a:r>
            <a:rPr lang="en-US"/>
            <a:t>Increase in S IgE total by </a:t>
          </a:r>
          <a:r>
            <a:rPr lang="en-US" u="sng"/>
            <a:t>&gt;</a:t>
          </a:r>
          <a:r>
            <a:rPr lang="en-US"/>
            <a:t> 50% over last IgE in clinical stable state</a:t>
          </a:r>
        </a:p>
      </dgm:t>
    </dgm:pt>
    <dgm:pt modelId="{CCC1706C-5A96-4EBC-A6C2-F82E19C40683}" type="parTrans" cxnId="{6CA2FB39-6F08-45B7-8FB0-C405E3F98CA5}">
      <dgm:prSet/>
      <dgm:spPr/>
      <dgm:t>
        <a:bodyPr/>
        <a:lstStyle/>
        <a:p>
          <a:endParaRPr lang="en-US"/>
        </a:p>
      </dgm:t>
    </dgm:pt>
    <dgm:pt modelId="{331E0F4A-382A-4486-9A3A-D8C2CF105F4B}" type="sibTrans" cxnId="{6CA2FB39-6F08-45B7-8FB0-C405E3F98CA5}">
      <dgm:prSet/>
      <dgm:spPr/>
      <dgm:t>
        <a:bodyPr/>
        <a:lstStyle/>
        <a:p>
          <a:endParaRPr lang="en-US"/>
        </a:p>
      </dgm:t>
    </dgm:pt>
    <dgm:pt modelId="{40B415C7-4910-49EC-BD8A-7C781B61FFE5}">
      <dgm:prSet/>
      <dgm:spPr>
        <a:solidFill>
          <a:schemeClr val="tx2"/>
        </a:solidFill>
      </dgm:spPr>
      <dgm:t>
        <a:bodyPr/>
        <a:lstStyle/>
        <a:p>
          <a:r>
            <a:rPr lang="en-US" dirty="0"/>
            <a:t>R/O other causes of worsening:  AE of Associated Condition:</a:t>
          </a:r>
        </a:p>
      </dgm:t>
    </dgm:pt>
    <dgm:pt modelId="{7D66AF72-E9AA-4830-A62C-8C8B08D69C38}" type="parTrans" cxnId="{CB7292DD-9919-44D6-BAC6-4D2AD5176C7E}">
      <dgm:prSet/>
      <dgm:spPr/>
      <dgm:t>
        <a:bodyPr/>
        <a:lstStyle/>
        <a:p>
          <a:endParaRPr lang="en-US"/>
        </a:p>
      </dgm:t>
    </dgm:pt>
    <dgm:pt modelId="{73EBB8EF-3EC3-4E8A-8105-0464E2A17A2D}" type="sibTrans" cxnId="{CB7292DD-9919-44D6-BAC6-4D2AD5176C7E}">
      <dgm:prSet/>
      <dgm:spPr/>
      <dgm:t>
        <a:bodyPr/>
        <a:lstStyle/>
        <a:p>
          <a:endParaRPr lang="en-US"/>
        </a:p>
      </dgm:t>
    </dgm:pt>
    <dgm:pt modelId="{2AB58E73-5B0E-41E1-8383-929D3AE21618}">
      <dgm:prSet/>
      <dgm:spPr/>
      <dgm:t>
        <a:bodyPr/>
        <a:lstStyle/>
        <a:p>
          <a:r>
            <a:rPr lang="en-US" dirty="0"/>
            <a:t>Asthma</a:t>
          </a:r>
        </a:p>
      </dgm:t>
    </dgm:pt>
    <dgm:pt modelId="{D5E9C2AF-8FAE-4046-9AFD-CE86BCCE83A9}" type="parTrans" cxnId="{BA24E1A4-CFA4-41B3-A69A-DC19C97715D3}">
      <dgm:prSet/>
      <dgm:spPr/>
      <dgm:t>
        <a:bodyPr/>
        <a:lstStyle/>
        <a:p>
          <a:endParaRPr lang="en-US"/>
        </a:p>
      </dgm:t>
    </dgm:pt>
    <dgm:pt modelId="{F7C294F9-6088-432C-858B-966B366E393B}" type="sibTrans" cxnId="{BA24E1A4-CFA4-41B3-A69A-DC19C97715D3}">
      <dgm:prSet/>
      <dgm:spPr/>
      <dgm:t>
        <a:bodyPr/>
        <a:lstStyle/>
        <a:p>
          <a:endParaRPr lang="en-US"/>
        </a:p>
      </dgm:t>
    </dgm:pt>
    <dgm:pt modelId="{FCE48D9E-8E0D-4A0B-A98B-1701AC4EA6FF}">
      <dgm:prSet/>
      <dgm:spPr/>
      <dgm:t>
        <a:bodyPr/>
        <a:lstStyle/>
        <a:p>
          <a:r>
            <a:rPr lang="en-US" dirty="0"/>
            <a:t>Bronchiectasis</a:t>
          </a:r>
        </a:p>
      </dgm:t>
    </dgm:pt>
    <dgm:pt modelId="{36FAC9AB-B0A2-4537-9EE9-14D7FEE749BF}" type="parTrans" cxnId="{0902DBD1-CDC1-41D8-BA9C-1DC767557DA2}">
      <dgm:prSet/>
      <dgm:spPr/>
      <dgm:t>
        <a:bodyPr/>
        <a:lstStyle/>
        <a:p>
          <a:endParaRPr lang="en-US"/>
        </a:p>
      </dgm:t>
    </dgm:pt>
    <dgm:pt modelId="{FE99E71F-0AD8-42A1-9DC2-35644EE230D9}" type="sibTrans" cxnId="{0902DBD1-CDC1-41D8-BA9C-1DC767557DA2}">
      <dgm:prSet/>
      <dgm:spPr/>
      <dgm:t>
        <a:bodyPr/>
        <a:lstStyle/>
        <a:p>
          <a:endParaRPr lang="en-US"/>
        </a:p>
      </dgm:t>
    </dgm:pt>
    <dgm:pt modelId="{942059C9-63AE-BB46-BDB0-B0441709BD78}" type="pres">
      <dgm:prSet presAssocID="{DF5BABBF-1BD9-49D5-AD73-A18DC25B7D45}" presName="diagram" presStyleCnt="0">
        <dgm:presLayoutVars>
          <dgm:chPref val="1"/>
          <dgm:dir/>
          <dgm:animOne val="branch"/>
          <dgm:animLvl val="lvl"/>
          <dgm:resizeHandles val="exact"/>
        </dgm:presLayoutVars>
      </dgm:prSet>
      <dgm:spPr/>
    </dgm:pt>
    <dgm:pt modelId="{7DD91D88-0E25-D94E-998C-A51F2B178132}" type="pres">
      <dgm:prSet presAssocID="{82A3B9C0-36D1-43C0-A9B8-69A6DC41B92A}" presName="root1" presStyleCnt="0"/>
      <dgm:spPr/>
    </dgm:pt>
    <dgm:pt modelId="{35355E46-A406-9143-A416-A834EFD02952}" type="pres">
      <dgm:prSet presAssocID="{82A3B9C0-36D1-43C0-A9B8-69A6DC41B92A}" presName="LevelOneTextNode" presStyleLbl="node0" presStyleIdx="0" presStyleCnt="2">
        <dgm:presLayoutVars>
          <dgm:chPref val="3"/>
        </dgm:presLayoutVars>
      </dgm:prSet>
      <dgm:spPr/>
    </dgm:pt>
    <dgm:pt modelId="{133A1623-4F13-6241-9BC4-E53A16AF5D45}" type="pres">
      <dgm:prSet presAssocID="{82A3B9C0-36D1-43C0-A9B8-69A6DC41B92A}" presName="level2hierChild" presStyleCnt="0"/>
      <dgm:spPr/>
    </dgm:pt>
    <dgm:pt modelId="{7F464D5D-ED4F-0E42-B212-A9AAB56A3C82}" type="pres">
      <dgm:prSet presAssocID="{12CED372-95A1-431C-A35A-1B7AD1A9638D}" presName="root1" presStyleCnt="0"/>
      <dgm:spPr/>
    </dgm:pt>
    <dgm:pt modelId="{90841464-DF35-6143-B14B-042370ABE610}" type="pres">
      <dgm:prSet presAssocID="{12CED372-95A1-431C-A35A-1B7AD1A9638D}" presName="LevelOneTextNode" presStyleLbl="node0" presStyleIdx="1" presStyleCnt="2">
        <dgm:presLayoutVars>
          <dgm:chPref val="3"/>
        </dgm:presLayoutVars>
      </dgm:prSet>
      <dgm:spPr/>
    </dgm:pt>
    <dgm:pt modelId="{9CAC67A3-D435-8143-BDA5-ACF568140572}" type="pres">
      <dgm:prSet presAssocID="{12CED372-95A1-431C-A35A-1B7AD1A9638D}" presName="level2hierChild" presStyleCnt="0"/>
      <dgm:spPr/>
    </dgm:pt>
    <dgm:pt modelId="{A1F1ADBA-66CB-424D-8670-FAD763E4BCB6}" type="pres">
      <dgm:prSet presAssocID="{DA9E6477-1C79-4F1C-AE1C-4896A4B27C69}" presName="conn2-1" presStyleLbl="parChTrans1D2" presStyleIdx="0" presStyleCnt="4"/>
      <dgm:spPr/>
    </dgm:pt>
    <dgm:pt modelId="{90763CC2-F7CB-D042-9FA2-7AEDE1C1BF84}" type="pres">
      <dgm:prSet presAssocID="{DA9E6477-1C79-4F1C-AE1C-4896A4B27C69}" presName="connTx" presStyleLbl="parChTrans1D2" presStyleIdx="0" presStyleCnt="4"/>
      <dgm:spPr/>
    </dgm:pt>
    <dgm:pt modelId="{B6D83C1A-23A3-2F4B-89E8-454D9CDBC611}" type="pres">
      <dgm:prSet presAssocID="{4287C624-4CC5-4963-876D-3504FC7C6BA0}" presName="root2" presStyleCnt="0"/>
      <dgm:spPr/>
    </dgm:pt>
    <dgm:pt modelId="{70EB86C5-E0DB-0148-80B6-C50CA934BE38}" type="pres">
      <dgm:prSet presAssocID="{4287C624-4CC5-4963-876D-3504FC7C6BA0}" presName="LevelTwoTextNode" presStyleLbl="node2" presStyleIdx="0" presStyleCnt="4">
        <dgm:presLayoutVars>
          <dgm:chPref val="3"/>
        </dgm:presLayoutVars>
      </dgm:prSet>
      <dgm:spPr/>
    </dgm:pt>
    <dgm:pt modelId="{1435BD71-78B8-634E-B1D7-13E02BC3A3E3}" type="pres">
      <dgm:prSet presAssocID="{4287C624-4CC5-4963-876D-3504FC7C6BA0}" presName="level3hierChild" presStyleCnt="0"/>
      <dgm:spPr/>
    </dgm:pt>
    <dgm:pt modelId="{C392E1B8-8105-3C43-9DD0-A06DBE75647C}" type="pres">
      <dgm:prSet presAssocID="{D7EA7959-322B-48B6-9E1A-2B76183FBAAB}" presName="conn2-1" presStyleLbl="parChTrans1D2" presStyleIdx="1" presStyleCnt="4"/>
      <dgm:spPr/>
    </dgm:pt>
    <dgm:pt modelId="{E8C90229-1982-CA47-AD73-7459CC834E70}" type="pres">
      <dgm:prSet presAssocID="{D7EA7959-322B-48B6-9E1A-2B76183FBAAB}" presName="connTx" presStyleLbl="parChTrans1D2" presStyleIdx="1" presStyleCnt="4"/>
      <dgm:spPr/>
    </dgm:pt>
    <dgm:pt modelId="{A786D4B9-9DE3-5340-A494-38E65C942526}" type="pres">
      <dgm:prSet presAssocID="{C9B1ADC3-AF85-4858-8FA6-8D50494738BD}" presName="root2" presStyleCnt="0"/>
      <dgm:spPr/>
    </dgm:pt>
    <dgm:pt modelId="{70B45FB5-F656-CC48-9767-ABD4E3FAE9A7}" type="pres">
      <dgm:prSet presAssocID="{C9B1ADC3-AF85-4858-8FA6-8D50494738BD}" presName="LevelTwoTextNode" presStyleLbl="node2" presStyleIdx="1" presStyleCnt="4">
        <dgm:presLayoutVars>
          <dgm:chPref val="3"/>
        </dgm:presLayoutVars>
      </dgm:prSet>
      <dgm:spPr/>
    </dgm:pt>
    <dgm:pt modelId="{CCA0668B-A9E2-9F4E-B52E-96D0E3F251F9}" type="pres">
      <dgm:prSet presAssocID="{C9B1ADC3-AF85-4858-8FA6-8D50494738BD}" presName="level3hierChild" presStyleCnt="0"/>
      <dgm:spPr/>
    </dgm:pt>
    <dgm:pt modelId="{66FA85B9-0F31-DC44-B61C-84D972322A0F}" type="pres">
      <dgm:prSet presAssocID="{CCC1706C-5A96-4EBC-A6C2-F82E19C40683}" presName="conn2-1" presStyleLbl="parChTrans1D2" presStyleIdx="2" presStyleCnt="4"/>
      <dgm:spPr/>
    </dgm:pt>
    <dgm:pt modelId="{4C6EECA6-47B4-5543-B8B7-92E9E0609F7B}" type="pres">
      <dgm:prSet presAssocID="{CCC1706C-5A96-4EBC-A6C2-F82E19C40683}" presName="connTx" presStyleLbl="parChTrans1D2" presStyleIdx="2" presStyleCnt="4"/>
      <dgm:spPr/>
    </dgm:pt>
    <dgm:pt modelId="{C019624E-E23E-1C4D-9FD9-995942826957}" type="pres">
      <dgm:prSet presAssocID="{811AF611-A26A-4698-9D0F-4AAE0BC553F4}" presName="root2" presStyleCnt="0"/>
      <dgm:spPr/>
    </dgm:pt>
    <dgm:pt modelId="{7B42DA7C-B6BB-7A4B-90E0-352240BF0733}" type="pres">
      <dgm:prSet presAssocID="{811AF611-A26A-4698-9D0F-4AAE0BC553F4}" presName="LevelTwoTextNode" presStyleLbl="node2" presStyleIdx="2" presStyleCnt="4">
        <dgm:presLayoutVars>
          <dgm:chPref val="3"/>
        </dgm:presLayoutVars>
      </dgm:prSet>
      <dgm:spPr/>
    </dgm:pt>
    <dgm:pt modelId="{2144836F-A5D2-3642-8B15-F31DD087B720}" type="pres">
      <dgm:prSet presAssocID="{811AF611-A26A-4698-9D0F-4AAE0BC553F4}" presName="level3hierChild" presStyleCnt="0"/>
      <dgm:spPr/>
    </dgm:pt>
    <dgm:pt modelId="{B98F4FCC-576A-8D4D-B195-27E81262DDBF}" type="pres">
      <dgm:prSet presAssocID="{7D66AF72-E9AA-4830-A62C-8C8B08D69C38}" presName="conn2-1" presStyleLbl="parChTrans1D2" presStyleIdx="3" presStyleCnt="4"/>
      <dgm:spPr/>
    </dgm:pt>
    <dgm:pt modelId="{36BBB3D8-F3C5-E540-BAF4-D45DC90D9362}" type="pres">
      <dgm:prSet presAssocID="{7D66AF72-E9AA-4830-A62C-8C8B08D69C38}" presName="connTx" presStyleLbl="parChTrans1D2" presStyleIdx="3" presStyleCnt="4"/>
      <dgm:spPr/>
    </dgm:pt>
    <dgm:pt modelId="{35CD732C-14D2-1F45-A830-699D640D4FEE}" type="pres">
      <dgm:prSet presAssocID="{40B415C7-4910-49EC-BD8A-7C781B61FFE5}" presName="root2" presStyleCnt="0"/>
      <dgm:spPr/>
    </dgm:pt>
    <dgm:pt modelId="{2FC4FD62-6AFB-934F-ADCF-F3EFC581AA17}" type="pres">
      <dgm:prSet presAssocID="{40B415C7-4910-49EC-BD8A-7C781B61FFE5}" presName="LevelTwoTextNode" presStyleLbl="node2" presStyleIdx="3" presStyleCnt="4">
        <dgm:presLayoutVars>
          <dgm:chPref val="3"/>
        </dgm:presLayoutVars>
      </dgm:prSet>
      <dgm:spPr/>
    </dgm:pt>
    <dgm:pt modelId="{958EF862-230F-E44F-8DB4-8C2A9F749D57}" type="pres">
      <dgm:prSet presAssocID="{40B415C7-4910-49EC-BD8A-7C781B61FFE5}" presName="level3hierChild" presStyleCnt="0"/>
      <dgm:spPr/>
    </dgm:pt>
    <dgm:pt modelId="{961D4EF4-55E5-2D45-ADE2-B3B7E2C7D80D}" type="pres">
      <dgm:prSet presAssocID="{D5E9C2AF-8FAE-4046-9AFD-CE86BCCE83A9}" presName="conn2-1" presStyleLbl="parChTrans1D3" presStyleIdx="0" presStyleCnt="2"/>
      <dgm:spPr/>
    </dgm:pt>
    <dgm:pt modelId="{467C3B08-7151-F247-A127-359B9536BAEB}" type="pres">
      <dgm:prSet presAssocID="{D5E9C2AF-8FAE-4046-9AFD-CE86BCCE83A9}" presName="connTx" presStyleLbl="parChTrans1D3" presStyleIdx="0" presStyleCnt="2"/>
      <dgm:spPr/>
    </dgm:pt>
    <dgm:pt modelId="{87004E84-DB43-F249-A501-778E45303240}" type="pres">
      <dgm:prSet presAssocID="{2AB58E73-5B0E-41E1-8383-929D3AE21618}" presName="root2" presStyleCnt="0"/>
      <dgm:spPr/>
    </dgm:pt>
    <dgm:pt modelId="{D84FA029-DB65-0543-8FF7-DA5CD7D297C2}" type="pres">
      <dgm:prSet presAssocID="{2AB58E73-5B0E-41E1-8383-929D3AE21618}" presName="LevelTwoTextNode" presStyleLbl="node3" presStyleIdx="0" presStyleCnt="2">
        <dgm:presLayoutVars>
          <dgm:chPref val="3"/>
        </dgm:presLayoutVars>
      </dgm:prSet>
      <dgm:spPr/>
    </dgm:pt>
    <dgm:pt modelId="{EA52AFBA-D0FF-3E44-BFD8-22A815733AC4}" type="pres">
      <dgm:prSet presAssocID="{2AB58E73-5B0E-41E1-8383-929D3AE21618}" presName="level3hierChild" presStyleCnt="0"/>
      <dgm:spPr/>
    </dgm:pt>
    <dgm:pt modelId="{26005D32-3026-844E-BA4D-A1BDC0B42653}" type="pres">
      <dgm:prSet presAssocID="{36FAC9AB-B0A2-4537-9EE9-14D7FEE749BF}" presName="conn2-1" presStyleLbl="parChTrans1D3" presStyleIdx="1" presStyleCnt="2"/>
      <dgm:spPr/>
    </dgm:pt>
    <dgm:pt modelId="{B6B403D0-9DA6-474D-B834-2FDBE32089C8}" type="pres">
      <dgm:prSet presAssocID="{36FAC9AB-B0A2-4537-9EE9-14D7FEE749BF}" presName="connTx" presStyleLbl="parChTrans1D3" presStyleIdx="1" presStyleCnt="2"/>
      <dgm:spPr/>
    </dgm:pt>
    <dgm:pt modelId="{C25421BD-E439-814D-B886-50DF722D3181}" type="pres">
      <dgm:prSet presAssocID="{FCE48D9E-8E0D-4A0B-A98B-1701AC4EA6FF}" presName="root2" presStyleCnt="0"/>
      <dgm:spPr/>
    </dgm:pt>
    <dgm:pt modelId="{339E86C4-98F7-1C49-9F11-EE4F59E73FB7}" type="pres">
      <dgm:prSet presAssocID="{FCE48D9E-8E0D-4A0B-A98B-1701AC4EA6FF}" presName="LevelTwoTextNode" presStyleLbl="node3" presStyleIdx="1" presStyleCnt="2">
        <dgm:presLayoutVars>
          <dgm:chPref val="3"/>
        </dgm:presLayoutVars>
      </dgm:prSet>
      <dgm:spPr/>
    </dgm:pt>
    <dgm:pt modelId="{08AF19F5-B4C9-A14F-AA10-3D89C315226F}" type="pres">
      <dgm:prSet presAssocID="{FCE48D9E-8E0D-4A0B-A98B-1701AC4EA6FF}" presName="level3hierChild" presStyleCnt="0"/>
      <dgm:spPr/>
    </dgm:pt>
  </dgm:ptLst>
  <dgm:cxnLst>
    <dgm:cxn modelId="{9E55D600-57F5-0D43-9C3E-FFC3AC33AE66}" type="presOf" srcId="{7D66AF72-E9AA-4830-A62C-8C8B08D69C38}" destId="{B98F4FCC-576A-8D4D-B195-27E81262DDBF}" srcOrd="0" destOrd="0" presId="urn:microsoft.com/office/officeart/2005/8/layout/hierarchy2"/>
    <dgm:cxn modelId="{80166D09-5395-0E45-A9C3-C6DAD955D40B}" type="presOf" srcId="{C9B1ADC3-AF85-4858-8FA6-8D50494738BD}" destId="{70B45FB5-F656-CC48-9767-ABD4E3FAE9A7}" srcOrd="0" destOrd="0" presId="urn:microsoft.com/office/officeart/2005/8/layout/hierarchy2"/>
    <dgm:cxn modelId="{2F547A29-90C9-994C-9438-BB78CD7C6DC3}" type="presOf" srcId="{D7EA7959-322B-48B6-9E1A-2B76183FBAAB}" destId="{C392E1B8-8105-3C43-9DD0-A06DBE75647C}" srcOrd="0" destOrd="0" presId="urn:microsoft.com/office/officeart/2005/8/layout/hierarchy2"/>
    <dgm:cxn modelId="{C96F752A-CDEF-8740-B2D2-7541E6E2D256}" type="presOf" srcId="{40B415C7-4910-49EC-BD8A-7C781B61FFE5}" destId="{2FC4FD62-6AFB-934F-ADCF-F3EFC581AA17}" srcOrd="0" destOrd="0" presId="urn:microsoft.com/office/officeart/2005/8/layout/hierarchy2"/>
    <dgm:cxn modelId="{CE4F0A2E-44FE-F848-BE1B-A364C3FBE54A}" type="presOf" srcId="{36FAC9AB-B0A2-4537-9EE9-14D7FEE749BF}" destId="{26005D32-3026-844E-BA4D-A1BDC0B42653}" srcOrd="0" destOrd="0" presId="urn:microsoft.com/office/officeart/2005/8/layout/hierarchy2"/>
    <dgm:cxn modelId="{0D2B0D35-1B8A-1A4B-AFA7-B4D319CE5577}" type="presOf" srcId="{FCE48D9E-8E0D-4A0B-A98B-1701AC4EA6FF}" destId="{339E86C4-98F7-1C49-9F11-EE4F59E73FB7}" srcOrd="0" destOrd="0" presId="urn:microsoft.com/office/officeart/2005/8/layout/hierarchy2"/>
    <dgm:cxn modelId="{6CA2FB39-6F08-45B7-8FB0-C405E3F98CA5}" srcId="{12CED372-95A1-431C-A35A-1B7AD1A9638D}" destId="{811AF611-A26A-4698-9D0F-4AAE0BC553F4}" srcOrd="2" destOrd="0" parTransId="{CCC1706C-5A96-4EBC-A6C2-F82E19C40683}" sibTransId="{331E0F4A-382A-4486-9A3A-D8C2CF105F4B}"/>
    <dgm:cxn modelId="{500E1D60-4F1E-3541-8445-242150103873}" type="presOf" srcId="{D7EA7959-322B-48B6-9E1A-2B76183FBAAB}" destId="{E8C90229-1982-CA47-AD73-7459CC834E70}" srcOrd="1" destOrd="0" presId="urn:microsoft.com/office/officeart/2005/8/layout/hierarchy2"/>
    <dgm:cxn modelId="{3D1DA046-4438-6A41-8401-27B9DF186DD2}" type="presOf" srcId="{DF5BABBF-1BD9-49D5-AD73-A18DC25B7D45}" destId="{942059C9-63AE-BB46-BDB0-B0441709BD78}" srcOrd="0" destOrd="0" presId="urn:microsoft.com/office/officeart/2005/8/layout/hierarchy2"/>
    <dgm:cxn modelId="{168E406E-2C44-6F4A-A223-8ACF7C3A7BBC}" type="presOf" srcId="{12CED372-95A1-431C-A35A-1B7AD1A9638D}" destId="{90841464-DF35-6143-B14B-042370ABE610}" srcOrd="0" destOrd="0" presId="urn:microsoft.com/office/officeart/2005/8/layout/hierarchy2"/>
    <dgm:cxn modelId="{7766384F-AA89-324D-8D04-F0261838561A}" type="presOf" srcId="{CCC1706C-5A96-4EBC-A6C2-F82E19C40683}" destId="{66FA85B9-0F31-DC44-B61C-84D972322A0F}" srcOrd="0" destOrd="0" presId="urn:microsoft.com/office/officeart/2005/8/layout/hierarchy2"/>
    <dgm:cxn modelId="{41CE2D51-2358-2C4A-B5B9-6B94B7FB2AFE}" type="presOf" srcId="{D5E9C2AF-8FAE-4046-9AFD-CE86BCCE83A9}" destId="{467C3B08-7151-F247-A127-359B9536BAEB}" srcOrd="1" destOrd="0" presId="urn:microsoft.com/office/officeart/2005/8/layout/hierarchy2"/>
    <dgm:cxn modelId="{4518E575-21C9-42EA-AD73-29C8D2DF035C}" srcId="{DF5BABBF-1BD9-49D5-AD73-A18DC25B7D45}" destId="{12CED372-95A1-431C-A35A-1B7AD1A9638D}" srcOrd="1" destOrd="0" parTransId="{C6CE895E-6418-4A1E-B31F-06F2A77FEEB8}" sibTransId="{7D1548D5-70E2-404C-AA23-8B82E94AF51A}"/>
    <dgm:cxn modelId="{6601C456-E6D9-6C4E-8399-15A91FA4989B}" type="presOf" srcId="{2AB58E73-5B0E-41E1-8383-929D3AE21618}" destId="{D84FA029-DB65-0543-8FF7-DA5CD7D297C2}" srcOrd="0" destOrd="0" presId="urn:microsoft.com/office/officeart/2005/8/layout/hierarchy2"/>
    <dgm:cxn modelId="{B1483A77-BE68-D74D-A248-87CAE9480FB8}" type="presOf" srcId="{36FAC9AB-B0A2-4537-9EE9-14D7FEE749BF}" destId="{B6B403D0-9DA6-474D-B834-2FDBE32089C8}" srcOrd="1" destOrd="0" presId="urn:microsoft.com/office/officeart/2005/8/layout/hierarchy2"/>
    <dgm:cxn modelId="{8A35B27C-2EAA-F74A-8446-78E45168CED9}" type="presOf" srcId="{DA9E6477-1C79-4F1C-AE1C-4896A4B27C69}" destId="{A1F1ADBA-66CB-424D-8670-FAD763E4BCB6}" srcOrd="0" destOrd="0" presId="urn:microsoft.com/office/officeart/2005/8/layout/hierarchy2"/>
    <dgm:cxn modelId="{B86E5D80-4069-480A-ABA3-A62EF7A221DE}" srcId="{12CED372-95A1-431C-A35A-1B7AD1A9638D}" destId="{4287C624-4CC5-4963-876D-3504FC7C6BA0}" srcOrd="0" destOrd="0" parTransId="{DA9E6477-1C79-4F1C-AE1C-4896A4B27C69}" sibTransId="{4A3D1EAB-4BB8-46C6-818C-5BA962FCC430}"/>
    <dgm:cxn modelId="{805E598E-14A9-5C46-8726-B35FA9A12889}" type="presOf" srcId="{4287C624-4CC5-4963-876D-3504FC7C6BA0}" destId="{70EB86C5-E0DB-0148-80B6-C50CA934BE38}" srcOrd="0" destOrd="0" presId="urn:microsoft.com/office/officeart/2005/8/layout/hierarchy2"/>
    <dgm:cxn modelId="{46539498-A8DF-F44C-B1A8-ED076C00837B}" type="presOf" srcId="{DA9E6477-1C79-4F1C-AE1C-4896A4B27C69}" destId="{90763CC2-F7CB-D042-9FA2-7AEDE1C1BF84}" srcOrd="1" destOrd="0" presId="urn:microsoft.com/office/officeart/2005/8/layout/hierarchy2"/>
    <dgm:cxn modelId="{84488E9B-F7DC-2940-83CD-F62F69957D8C}" type="presOf" srcId="{7D66AF72-E9AA-4830-A62C-8C8B08D69C38}" destId="{36BBB3D8-F3C5-E540-BAF4-D45DC90D9362}" srcOrd="1" destOrd="0" presId="urn:microsoft.com/office/officeart/2005/8/layout/hierarchy2"/>
    <dgm:cxn modelId="{BA24E1A4-CFA4-41B3-A69A-DC19C97715D3}" srcId="{40B415C7-4910-49EC-BD8A-7C781B61FFE5}" destId="{2AB58E73-5B0E-41E1-8383-929D3AE21618}" srcOrd="0" destOrd="0" parTransId="{D5E9C2AF-8FAE-4046-9AFD-CE86BCCE83A9}" sibTransId="{F7C294F9-6088-432C-858B-966B366E393B}"/>
    <dgm:cxn modelId="{465FFCAB-9C40-4F74-A66C-2A7811E217AB}" srcId="{12CED372-95A1-431C-A35A-1B7AD1A9638D}" destId="{C9B1ADC3-AF85-4858-8FA6-8D50494738BD}" srcOrd="1" destOrd="0" parTransId="{D7EA7959-322B-48B6-9E1A-2B76183FBAAB}" sibTransId="{B48656D1-CD3C-4777-B893-79AF09831E8E}"/>
    <dgm:cxn modelId="{51A1B0C1-3DEA-0449-8979-3CC6B5F7DB44}" type="presOf" srcId="{811AF611-A26A-4698-9D0F-4AAE0BC553F4}" destId="{7B42DA7C-B6BB-7A4B-90E0-352240BF0733}" srcOrd="0" destOrd="0" presId="urn:microsoft.com/office/officeart/2005/8/layout/hierarchy2"/>
    <dgm:cxn modelId="{436BEBC4-71E1-40A0-8167-A90BD1618E6D}" srcId="{DF5BABBF-1BD9-49D5-AD73-A18DC25B7D45}" destId="{82A3B9C0-36D1-43C0-A9B8-69A6DC41B92A}" srcOrd="0" destOrd="0" parTransId="{39C2B32B-A643-4A87-AF8D-CDDAE500CC7D}" sibTransId="{05F8E9C6-664F-4395-93AE-6320D4DCEF68}"/>
    <dgm:cxn modelId="{43BFB9C7-AEB1-8B4A-BC1E-435C8419A139}" type="presOf" srcId="{D5E9C2AF-8FAE-4046-9AFD-CE86BCCE83A9}" destId="{961D4EF4-55E5-2D45-ADE2-B3B7E2C7D80D}" srcOrd="0" destOrd="0" presId="urn:microsoft.com/office/officeart/2005/8/layout/hierarchy2"/>
    <dgm:cxn modelId="{0902DBD1-CDC1-41D8-BA9C-1DC767557DA2}" srcId="{40B415C7-4910-49EC-BD8A-7C781B61FFE5}" destId="{FCE48D9E-8E0D-4A0B-A98B-1701AC4EA6FF}" srcOrd="1" destOrd="0" parTransId="{36FAC9AB-B0A2-4537-9EE9-14D7FEE749BF}" sibTransId="{FE99E71F-0AD8-42A1-9DC2-35644EE230D9}"/>
    <dgm:cxn modelId="{83EE49D5-F96A-9844-9F64-B2B2EDBAC842}" type="presOf" srcId="{CCC1706C-5A96-4EBC-A6C2-F82E19C40683}" destId="{4C6EECA6-47B4-5543-B8B7-92E9E0609F7B}" srcOrd="1" destOrd="0" presId="urn:microsoft.com/office/officeart/2005/8/layout/hierarchy2"/>
    <dgm:cxn modelId="{CB7292DD-9919-44D6-BAC6-4D2AD5176C7E}" srcId="{12CED372-95A1-431C-A35A-1B7AD1A9638D}" destId="{40B415C7-4910-49EC-BD8A-7C781B61FFE5}" srcOrd="3" destOrd="0" parTransId="{7D66AF72-E9AA-4830-A62C-8C8B08D69C38}" sibTransId="{73EBB8EF-3EC3-4E8A-8105-0464E2A17A2D}"/>
    <dgm:cxn modelId="{0F0728F3-0358-4041-8F81-DAF47519737C}" type="presOf" srcId="{82A3B9C0-36D1-43C0-A9B8-69A6DC41B92A}" destId="{35355E46-A406-9143-A416-A834EFD02952}" srcOrd="0" destOrd="0" presId="urn:microsoft.com/office/officeart/2005/8/layout/hierarchy2"/>
    <dgm:cxn modelId="{71165B87-3F0E-294F-8B45-EFF62B8F7E03}" type="presParOf" srcId="{942059C9-63AE-BB46-BDB0-B0441709BD78}" destId="{7DD91D88-0E25-D94E-998C-A51F2B178132}" srcOrd="0" destOrd="0" presId="urn:microsoft.com/office/officeart/2005/8/layout/hierarchy2"/>
    <dgm:cxn modelId="{0E88AE07-318B-AA4D-BEC7-676429FB9288}" type="presParOf" srcId="{7DD91D88-0E25-D94E-998C-A51F2B178132}" destId="{35355E46-A406-9143-A416-A834EFD02952}" srcOrd="0" destOrd="0" presId="urn:microsoft.com/office/officeart/2005/8/layout/hierarchy2"/>
    <dgm:cxn modelId="{F7F7B362-A57C-FE4D-AC97-93C4B4189911}" type="presParOf" srcId="{7DD91D88-0E25-D94E-998C-A51F2B178132}" destId="{133A1623-4F13-6241-9BC4-E53A16AF5D45}" srcOrd="1" destOrd="0" presId="urn:microsoft.com/office/officeart/2005/8/layout/hierarchy2"/>
    <dgm:cxn modelId="{315C2B35-ADD5-6C4A-97F2-98264FE490EC}" type="presParOf" srcId="{942059C9-63AE-BB46-BDB0-B0441709BD78}" destId="{7F464D5D-ED4F-0E42-B212-A9AAB56A3C82}" srcOrd="1" destOrd="0" presId="urn:microsoft.com/office/officeart/2005/8/layout/hierarchy2"/>
    <dgm:cxn modelId="{659FD24D-7464-BB40-ABEE-B941F5EC72D5}" type="presParOf" srcId="{7F464D5D-ED4F-0E42-B212-A9AAB56A3C82}" destId="{90841464-DF35-6143-B14B-042370ABE610}" srcOrd="0" destOrd="0" presId="urn:microsoft.com/office/officeart/2005/8/layout/hierarchy2"/>
    <dgm:cxn modelId="{924A6B45-FBDD-644A-8DCF-29944EE340EF}" type="presParOf" srcId="{7F464D5D-ED4F-0E42-B212-A9AAB56A3C82}" destId="{9CAC67A3-D435-8143-BDA5-ACF568140572}" srcOrd="1" destOrd="0" presId="urn:microsoft.com/office/officeart/2005/8/layout/hierarchy2"/>
    <dgm:cxn modelId="{87BD112E-B24F-1B42-9135-CC482E0BB687}" type="presParOf" srcId="{9CAC67A3-D435-8143-BDA5-ACF568140572}" destId="{A1F1ADBA-66CB-424D-8670-FAD763E4BCB6}" srcOrd="0" destOrd="0" presId="urn:microsoft.com/office/officeart/2005/8/layout/hierarchy2"/>
    <dgm:cxn modelId="{6A0F9281-6324-9C4E-B4DD-787A1DD88330}" type="presParOf" srcId="{A1F1ADBA-66CB-424D-8670-FAD763E4BCB6}" destId="{90763CC2-F7CB-D042-9FA2-7AEDE1C1BF84}" srcOrd="0" destOrd="0" presId="urn:microsoft.com/office/officeart/2005/8/layout/hierarchy2"/>
    <dgm:cxn modelId="{3CC91E25-ABFE-EA44-A7E3-C6502F680BFA}" type="presParOf" srcId="{9CAC67A3-D435-8143-BDA5-ACF568140572}" destId="{B6D83C1A-23A3-2F4B-89E8-454D9CDBC611}" srcOrd="1" destOrd="0" presId="urn:microsoft.com/office/officeart/2005/8/layout/hierarchy2"/>
    <dgm:cxn modelId="{5F8B065E-0D7A-314A-A88C-7FFD81B3ACDA}" type="presParOf" srcId="{B6D83C1A-23A3-2F4B-89E8-454D9CDBC611}" destId="{70EB86C5-E0DB-0148-80B6-C50CA934BE38}" srcOrd="0" destOrd="0" presId="urn:microsoft.com/office/officeart/2005/8/layout/hierarchy2"/>
    <dgm:cxn modelId="{A5A75EFF-3C4A-E54A-966A-BE3D77A03384}" type="presParOf" srcId="{B6D83C1A-23A3-2F4B-89E8-454D9CDBC611}" destId="{1435BD71-78B8-634E-B1D7-13E02BC3A3E3}" srcOrd="1" destOrd="0" presId="urn:microsoft.com/office/officeart/2005/8/layout/hierarchy2"/>
    <dgm:cxn modelId="{EB3B0D4A-5521-C142-9D2F-85793AC44410}" type="presParOf" srcId="{9CAC67A3-D435-8143-BDA5-ACF568140572}" destId="{C392E1B8-8105-3C43-9DD0-A06DBE75647C}" srcOrd="2" destOrd="0" presId="urn:microsoft.com/office/officeart/2005/8/layout/hierarchy2"/>
    <dgm:cxn modelId="{05BBCB54-0C88-2944-A0F6-ED6F13A838D3}" type="presParOf" srcId="{C392E1B8-8105-3C43-9DD0-A06DBE75647C}" destId="{E8C90229-1982-CA47-AD73-7459CC834E70}" srcOrd="0" destOrd="0" presId="urn:microsoft.com/office/officeart/2005/8/layout/hierarchy2"/>
    <dgm:cxn modelId="{521047E4-D321-FF4C-8204-BFE9B54CBCF6}" type="presParOf" srcId="{9CAC67A3-D435-8143-BDA5-ACF568140572}" destId="{A786D4B9-9DE3-5340-A494-38E65C942526}" srcOrd="3" destOrd="0" presId="urn:microsoft.com/office/officeart/2005/8/layout/hierarchy2"/>
    <dgm:cxn modelId="{F5E72325-645D-5246-9231-ECC960F290A0}" type="presParOf" srcId="{A786D4B9-9DE3-5340-A494-38E65C942526}" destId="{70B45FB5-F656-CC48-9767-ABD4E3FAE9A7}" srcOrd="0" destOrd="0" presId="urn:microsoft.com/office/officeart/2005/8/layout/hierarchy2"/>
    <dgm:cxn modelId="{81261C01-6943-454E-878C-486151E74791}" type="presParOf" srcId="{A786D4B9-9DE3-5340-A494-38E65C942526}" destId="{CCA0668B-A9E2-9F4E-B52E-96D0E3F251F9}" srcOrd="1" destOrd="0" presId="urn:microsoft.com/office/officeart/2005/8/layout/hierarchy2"/>
    <dgm:cxn modelId="{D1D6A607-28AA-0D4D-8F8C-C83BC8B9F1CE}" type="presParOf" srcId="{9CAC67A3-D435-8143-BDA5-ACF568140572}" destId="{66FA85B9-0F31-DC44-B61C-84D972322A0F}" srcOrd="4" destOrd="0" presId="urn:microsoft.com/office/officeart/2005/8/layout/hierarchy2"/>
    <dgm:cxn modelId="{FD973D7F-3560-E341-85BC-32F0F8FD2F5D}" type="presParOf" srcId="{66FA85B9-0F31-DC44-B61C-84D972322A0F}" destId="{4C6EECA6-47B4-5543-B8B7-92E9E0609F7B}" srcOrd="0" destOrd="0" presId="urn:microsoft.com/office/officeart/2005/8/layout/hierarchy2"/>
    <dgm:cxn modelId="{1A620DBC-D19A-7E4B-B95A-2F4029FA235C}" type="presParOf" srcId="{9CAC67A3-D435-8143-BDA5-ACF568140572}" destId="{C019624E-E23E-1C4D-9FD9-995942826957}" srcOrd="5" destOrd="0" presId="urn:microsoft.com/office/officeart/2005/8/layout/hierarchy2"/>
    <dgm:cxn modelId="{849816F4-6D7C-664E-A61C-9B60396EE2D5}" type="presParOf" srcId="{C019624E-E23E-1C4D-9FD9-995942826957}" destId="{7B42DA7C-B6BB-7A4B-90E0-352240BF0733}" srcOrd="0" destOrd="0" presId="urn:microsoft.com/office/officeart/2005/8/layout/hierarchy2"/>
    <dgm:cxn modelId="{94F0FEA2-EE05-6A41-A086-A42EF825CF3F}" type="presParOf" srcId="{C019624E-E23E-1C4D-9FD9-995942826957}" destId="{2144836F-A5D2-3642-8B15-F31DD087B720}" srcOrd="1" destOrd="0" presId="urn:microsoft.com/office/officeart/2005/8/layout/hierarchy2"/>
    <dgm:cxn modelId="{4B8CF4DB-3779-4642-A00C-9C06C8AAB408}" type="presParOf" srcId="{9CAC67A3-D435-8143-BDA5-ACF568140572}" destId="{B98F4FCC-576A-8D4D-B195-27E81262DDBF}" srcOrd="6" destOrd="0" presId="urn:microsoft.com/office/officeart/2005/8/layout/hierarchy2"/>
    <dgm:cxn modelId="{8EE2870E-8F8F-F74D-A271-1CF873DE4707}" type="presParOf" srcId="{B98F4FCC-576A-8D4D-B195-27E81262DDBF}" destId="{36BBB3D8-F3C5-E540-BAF4-D45DC90D9362}" srcOrd="0" destOrd="0" presId="urn:microsoft.com/office/officeart/2005/8/layout/hierarchy2"/>
    <dgm:cxn modelId="{FF11A18A-D80A-194F-80F5-FEA6BDE191FF}" type="presParOf" srcId="{9CAC67A3-D435-8143-BDA5-ACF568140572}" destId="{35CD732C-14D2-1F45-A830-699D640D4FEE}" srcOrd="7" destOrd="0" presId="urn:microsoft.com/office/officeart/2005/8/layout/hierarchy2"/>
    <dgm:cxn modelId="{C0581B81-9FFD-5540-B829-9047EB772F84}" type="presParOf" srcId="{35CD732C-14D2-1F45-A830-699D640D4FEE}" destId="{2FC4FD62-6AFB-934F-ADCF-F3EFC581AA17}" srcOrd="0" destOrd="0" presId="urn:microsoft.com/office/officeart/2005/8/layout/hierarchy2"/>
    <dgm:cxn modelId="{C175A297-FA7A-4D47-9574-B725288BE4E9}" type="presParOf" srcId="{35CD732C-14D2-1F45-A830-699D640D4FEE}" destId="{958EF862-230F-E44F-8DB4-8C2A9F749D57}" srcOrd="1" destOrd="0" presId="urn:microsoft.com/office/officeart/2005/8/layout/hierarchy2"/>
    <dgm:cxn modelId="{DFBB0625-6C39-704E-86F5-85E14EE493C6}" type="presParOf" srcId="{958EF862-230F-E44F-8DB4-8C2A9F749D57}" destId="{961D4EF4-55E5-2D45-ADE2-B3B7E2C7D80D}" srcOrd="0" destOrd="0" presId="urn:microsoft.com/office/officeart/2005/8/layout/hierarchy2"/>
    <dgm:cxn modelId="{E35D39FD-6AD8-BE45-B3B8-1D2F3A62EC48}" type="presParOf" srcId="{961D4EF4-55E5-2D45-ADE2-B3B7E2C7D80D}" destId="{467C3B08-7151-F247-A127-359B9536BAEB}" srcOrd="0" destOrd="0" presId="urn:microsoft.com/office/officeart/2005/8/layout/hierarchy2"/>
    <dgm:cxn modelId="{AF740446-1DA1-DB43-ACD1-018C6E091EBE}" type="presParOf" srcId="{958EF862-230F-E44F-8DB4-8C2A9F749D57}" destId="{87004E84-DB43-F249-A501-778E45303240}" srcOrd="1" destOrd="0" presId="urn:microsoft.com/office/officeart/2005/8/layout/hierarchy2"/>
    <dgm:cxn modelId="{6E9D8FC6-DCF3-544F-8533-762A3FB8076E}" type="presParOf" srcId="{87004E84-DB43-F249-A501-778E45303240}" destId="{D84FA029-DB65-0543-8FF7-DA5CD7D297C2}" srcOrd="0" destOrd="0" presId="urn:microsoft.com/office/officeart/2005/8/layout/hierarchy2"/>
    <dgm:cxn modelId="{05401FE7-F7ED-8742-9C61-2F9235F5FFB3}" type="presParOf" srcId="{87004E84-DB43-F249-A501-778E45303240}" destId="{EA52AFBA-D0FF-3E44-BFD8-22A815733AC4}" srcOrd="1" destOrd="0" presId="urn:microsoft.com/office/officeart/2005/8/layout/hierarchy2"/>
    <dgm:cxn modelId="{7B59925F-9A81-3C4A-BF70-3E085FE4BB0E}" type="presParOf" srcId="{958EF862-230F-E44F-8DB4-8C2A9F749D57}" destId="{26005D32-3026-844E-BA4D-A1BDC0B42653}" srcOrd="2" destOrd="0" presId="urn:microsoft.com/office/officeart/2005/8/layout/hierarchy2"/>
    <dgm:cxn modelId="{CBC3E32A-7C2F-BB46-A0DC-9F7DB4C7AE03}" type="presParOf" srcId="{26005D32-3026-844E-BA4D-A1BDC0B42653}" destId="{B6B403D0-9DA6-474D-B834-2FDBE32089C8}" srcOrd="0" destOrd="0" presId="urn:microsoft.com/office/officeart/2005/8/layout/hierarchy2"/>
    <dgm:cxn modelId="{E059ADA5-EC22-4941-8509-AFF6FFB9EF8A}" type="presParOf" srcId="{958EF862-230F-E44F-8DB4-8C2A9F749D57}" destId="{C25421BD-E439-814D-B886-50DF722D3181}" srcOrd="3" destOrd="0" presId="urn:microsoft.com/office/officeart/2005/8/layout/hierarchy2"/>
    <dgm:cxn modelId="{7A9B4BF8-B6CF-8742-BAD3-4A37E5073E4C}" type="presParOf" srcId="{C25421BD-E439-814D-B886-50DF722D3181}" destId="{339E86C4-98F7-1C49-9F11-EE4F59E73FB7}" srcOrd="0" destOrd="0" presId="urn:microsoft.com/office/officeart/2005/8/layout/hierarchy2"/>
    <dgm:cxn modelId="{BD3E4222-F5AB-5E4A-8176-7638C19E7775}" type="presParOf" srcId="{C25421BD-E439-814D-B886-50DF722D3181}" destId="{08AF19F5-B4C9-A14F-AA10-3D89C315226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9BB2D6-DF36-2B47-B45A-321DA30053AF}"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GB"/>
        </a:p>
      </dgm:t>
    </dgm:pt>
    <dgm:pt modelId="{762D8E12-3B7A-C540-B3F2-1F1F3B54C309}">
      <dgm:prSet phldrT="[Text]" custT="1"/>
      <dgm:spPr>
        <a:solidFill>
          <a:srgbClr val="D7A263"/>
        </a:solidFill>
      </dgm:spPr>
      <dgm:t>
        <a:bodyPr/>
        <a:lstStyle/>
        <a:p>
          <a:r>
            <a:rPr lang="en-GB" sz="2800" dirty="0">
              <a:solidFill>
                <a:schemeClr val="tx1"/>
              </a:solidFill>
            </a:rPr>
            <a:t>Symptoms</a:t>
          </a:r>
        </a:p>
      </dgm:t>
    </dgm:pt>
    <dgm:pt modelId="{6365727A-00A1-4241-9480-80A64C1F091B}" type="parTrans" cxnId="{23DE3144-3EE4-5044-AF99-F1CAEA4A43CD}">
      <dgm:prSet/>
      <dgm:spPr/>
      <dgm:t>
        <a:bodyPr/>
        <a:lstStyle/>
        <a:p>
          <a:endParaRPr lang="en-GB"/>
        </a:p>
      </dgm:t>
    </dgm:pt>
    <dgm:pt modelId="{9DCF9FE5-CD35-C447-8011-459B75AFCE5D}" type="sibTrans" cxnId="{23DE3144-3EE4-5044-AF99-F1CAEA4A43CD}">
      <dgm:prSet/>
      <dgm:spPr/>
      <dgm:t>
        <a:bodyPr/>
        <a:lstStyle/>
        <a:p>
          <a:endParaRPr lang="en-GB"/>
        </a:p>
      </dgm:t>
    </dgm:pt>
    <dgm:pt modelId="{3C79BBF7-05F7-814A-87E3-6755CAAC9661}">
      <dgm:prSet phldrT="[Text]"/>
      <dgm:spPr>
        <a:solidFill>
          <a:srgbClr val="D7A263"/>
        </a:solidFill>
      </dgm:spPr>
      <dgm:t>
        <a:bodyPr/>
        <a:lstStyle/>
        <a:p>
          <a:r>
            <a:rPr lang="en-GB" sz="2300" u="sng" dirty="0">
              <a:solidFill>
                <a:schemeClr val="tx1"/>
              </a:solidFill>
            </a:rPr>
            <a:t>&gt;</a:t>
          </a:r>
          <a:r>
            <a:rPr lang="en-GB" sz="2300" dirty="0">
              <a:solidFill>
                <a:schemeClr val="tx1"/>
              </a:solidFill>
            </a:rPr>
            <a:t> 50% in Visual Analogue Scale</a:t>
          </a:r>
        </a:p>
      </dgm:t>
    </dgm:pt>
    <dgm:pt modelId="{34359BDE-2225-ED4D-AE8A-16C7824B45FF}" type="parTrans" cxnId="{0EEF20C0-4F5F-1840-B4AF-AC5EEDA65CD5}">
      <dgm:prSet/>
      <dgm:spPr/>
      <dgm:t>
        <a:bodyPr/>
        <a:lstStyle/>
        <a:p>
          <a:endParaRPr lang="en-GB"/>
        </a:p>
      </dgm:t>
    </dgm:pt>
    <dgm:pt modelId="{E451390A-BCE3-9C49-A928-DF3C85D6055C}" type="sibTrans" cxnId="{0EEF20C0-4F5F-1840-B4AF-AC5EEDA65CD5}">
      <dgm:prSet/>
      <dgm:spPr/>
      <dgm:t>
        <a:bodyPr/>
        <a:lstStyle/>
        <a:p>
          <a:endParaRPr lang="en-GB"/>
        </a:p>
      </dgm:t>
    </dgm:pt>
    <dgm:pt modelId="{DAE2AC46-DE75-DF49-AF25-C6DD853933D2}">
      <dgm:prSet phldrT="[Text]" custT="1"/>
      <dgm:spPr>
        <a:solidFill>
          <a:srgbClr val="D7A263"/>
        </a:solidFill>
      </dgm:spPr>
      <dgm:t>
        <a:bodyPr/>
        <a:lstStyle/>
        <a:p>
          <a:r>
            <a:rPr lang="en-GB" sz="2800" dirty="0">
              <a:solidFill>
                <a:schemeClr val="tx1"/>
              </a:solidFill>
            </a:rPr>
            <a:t>Immunological</a:t>
          </a:r>
        </a:p>
      </dgm:t>
    </dgm:pt>
    <dgm:pt modelId="{57902EB7-4102-A14C-93CF-B9E3FE8619A7}" type="parTrans" cxnId="{AB41F615-BFA0-AD4D-A5FB-4ADB5DF6FB7A}">
      <dgm:prSet/>
      <dgm:spPr/>
      <dgm:t>
        <a:bodyPr/>
        <a:lstStyle/>
        <a:p>
          <a:endParaRPr lang="en-GB"/>
        </a:p>
      </dgm:t>
    </dgm:pt>
    <dgm:pt modelId="{EDE45956-5519-1041-9FB2-E609285D460D}" type="sibTrans" cxnId="{AB41F615-BFA0-AD4D-A5FB-4ADB5DF6FB7A}">
      <dgm:prSet/>
      <dgm:spPr/>
      <dgm:t>
        <a:bodyPr/>
        <a:lstStyle/>
        <a:p>
          <a:endParaRPr lang="en-GB"/>
        </a:p>
      </dgm:t>
    </dgm:pt>
    <dgm:pt modelId="{7472E341-6F79-9B43-8F9E-FD2DE9A22882}">
      <dgm:prSet phldrT="[Text]"/>
      <dgm:spPr>
        <a:solidFill>
          <a:srgbClr val="D7A263"/>
        </a:solidFill>
      </dgm:spPr>
      <dgm:t>
        <a:bodyPr/>
        <a:lstStyle/>
        <a:p>
          <a:r>
            <a:rPr lang="en-GB" sz="2700" dirty="0">
              <a:solidFill>
                <a:schemeClr val="tx1"/>
              </a:solidFill>
            </a:rPr>
            <a:t>Decrease in IgE Total </a:t>
          </a:r>
          <a:r>
            <a:rPr lang="en-GB" sz="2700" u="sng" dirty="0">
              <a:solidFill>
                <a:schemeClr val="tx1"/>
              </a:solidFill>
            </a:rPr>
            <a:t>&gt;</a:t>
          </a:r>
          <a:r>
            <a:rPr lang="en-GB" sz="2700" dirty="0">
              <a:solidFill>
                <a:schemeClr val="tx1"/>
              </a:solidFill>
            </a:rPr>
            <a:t>20%</a:t>
          </a:r>
        </a:p>
      </dgm:t>
    </dgm:pt>
    <dgm:pt modelId="{2CF2D8AC-059B-B149-AABD-E708811CACC9}" type="parTrans" cxnId="{107AD312-62DB-6E49-A342-0965B27A892F}">
      <dgm:prSet/>
      <dgm:spPr/>
      <dgm:t>
        <a:bodyPr/>
        <a:lstStyle/>
        <a:p>
          <a:endParaRPr lang="en-GB"/>
        </a:p>
      </dgm:t>
    </dgm:pt>
    <dgm:pt modelId="{E4119F40-D8F2-AC45-94D8-99944DF753F2}" type="sibTrans" cxnId="{107AD312-62DB-6E49-A342-0965B27A892F}">
      <dgm:prSet/>
      <dgm:spPr/>
      <dgm:t>
        <a:bodyPr/>
        <a:lstStyle/>
        <a:p>
          <a:endParaRPr lang="en-GB"/>
        </a:p>
      </dgm:t>
    </dgm:pt>
    <dgm:pt modelId="{AF26B450-464A-364A-BF4F-51390300C1F2}">
      <dgm:prSet phldrT="[Text]" custT="1"/>
      <dgm:spPr>
        <a:solidFill>
          <a:srgbClr val="D7A263"/>
        </a:solidFill>
      </dgm:spPr>
      <dgm:t>
        <a:bodyPr/>
        <a:lstStyle/>
        <a:p>
          <a:r>
            <a:rPr lang="en-GB" sz="2800" dirty="0">
              <a:solidFill>
                <a:schemeClr val="tx1"/>
              </a:solidFill>
            </a:rPr>
            <a:t>Imaging</a:t>
          </a:r>
        </a:p>
      </dgm:t>
    </dgm:pt>
    <dgm:pt modelId="{2942CE16-C2D5-5646-89C7-1897C9B56B8D}" type="sibTrans" cxnId="{6B1DABD4-04C9-5546-969B-28F42F525A8E}">
      <dgm:prSet/>
      <dgm:spPr/>
      <dgm:t>
        <a:bodyPr/>
        <a:lstStyle/>
        <a:p>
          <a:endParaRPr lang="en-GB"/>
        </a:p>
      </dgm:t>
    </dgm:pt>
    <dgm:pt modelId="{6BE4B54F-BCE0-6E49-8C14-51E186F38F3E}" type="parTrans" cxnId="{6B1DABD4-04C9-5546-969B-28F42F525A8E}">
      <dgm:prSet/>
      <dgm:spPr/>
      <dgm:t>
        <a:bodyPr/>
        <a:lstStyle/>
        <a:p>
          <a:endParaRPr lang="en-GB"/>
        </a:p>
      </dgm:t>
    </dgm:pt>
    <dgm:pt modelId="{CA85DEC4-ED0F-FB48-8CBC-B5A2AD2705EA}">
      <dgm:prSet phldrT="[Text]"/>
      <dgm:spPr>
        <a:solidFill>
          <a:srgbClr val="D7A263"/>
        </a:solidFill>
      </dgm:spPr>
      <dgm:t>
        <a:bodyPr/>
        <a:lstStyle/>
        <a:p>
          <a:r>
            <a:rPr lang="en-GB" sz="2300" u="sng" dirty="0">
              <a:solidFill>
                <a:schemeClr val="tx1"/>
              </a:solidFill>
            </a:rPr>
            <a:t>&gt;</a:t>
          </a:r>
          <a:r>
            <a:rPr lang="en-GB" sz="2300" dirty="0">
              <a:solidFill>
                <a:schemeClr val="tx1"/>
              </a:solidFill>
            </a:rPr>
            <a:t> 50% reduction in radiological opacities</a:t>
          </a:r>
        </a:p>
      </dgm:t>
    </dgm:pt>
    <dgm:pt modelId="{E920E95B-D877-6A46-ADD9-AAFAE1597F94}" type="sibTrans" cxnId="{13B17764-E3BC-0840-A448-36FFF6D4817D}">
      <dgm:prSet/>
      <dgm:spPr/>
      <dgm:t>
        <a:bodyPr/>
        <a:lstStyle/>
        <a:p>
          <a:endParaRPr lang="en-GB"/>
        </a:p>
      </dgm:t>
    </dgm:pt>
    <dgm:pt modelId="{23CA8F34-99F0-794F-8A9F-B7786516D8FD}" type="parTrans" cxnId="{13B17764-E3BC-0840-A448-36FFF6D4817D}">
      <dgm:prSet/>
      <dgm:spPr/>
      <dgm:t>
        <a:bodyPr/>
        <a:lstStyle/>
        <a:p>
          <a:endParaRPr lang="en-GB"/>
        </a:p>
      </dgm:t>
    </dgm:pt>
    <dgm:pt modelId="{15B4B4D8-2708-564F-AA45-2F63D91D0937}" type="pres">
      <dgm:prSet presAssocID="{F59BB2D6-DF36-2B47-B45A-321DA30053AF}" presName="linear" presStyleCnt="0">
        <dgm:presLayoutVars>
          <dgm:dir/>
          <dgm:resizeHandles val="exact"/>
        </dgm:presLayoutVars>
      </dgm:prSet>
      <dgm:spPr/>
    </dgm:pt>
    <dgm:pt modelId="{534E20B2-3089-1640-B342-032E14345924}" type="pres">
      <dgm:prSet presAssocID="{762D8E12-3B7A-C540-B3F2-1F1F3B54C309}" presName="comp" presStyleCnt="0"/>
      <dgm:spPr/>
    </dgm:pt>
    <dgm:pt modelId="{C595165C-3D33-F74F-94EC-20E3A7BDE8FF}" type="pres">
      <dgm:prSet presAssocID="{762D8E12-3B7A-C540-B3F2-1F1F3B54C309}" presName="box" presStyleLbl="node1" presStyleIdx="0" presStyleCnt="3"/>
      <dgm:spPr/>
    </dgm:pt>
    <dgm:pt modelId="{99CAADF4-5262-3A47-BC31-095EC8E80D9F}" type="pres">
      <dgm:prSet presAssocID="{762D8E12-3B7A-C540-B3F2-1F1F3B54C309}"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dgm:spPr>
    </dgm:pt>
    <dgm:pt modelId="{8F4466BC-D4D6-2E4E-A099-EE61ED791024}" type="pres">
      <dgm:prSet presAssocID="{762D8E12-3B7A-C540-B3F2-1F1F3B54C309}" presName="text" presStyleLbl="node1" presStyleIdx="0" presStyleCnt="3">
        <dgm:presLayoutVars>
          <dgm:bulletEnabled val="1"/>
        </dgm:presLayoutVars>
      </dgm:prSet>
      <dgm:spPr/>
    </dgm:pt>
    <dgm:pt modelId="{F412A9B8-2AC9-0E43-8C8D-D79A06505141}" type="pres">
      <dgm:prSet presAssocID="{9DCF9FE5-CD35-C447-8011-459B75AFCE5D}" presName="spacer" presStyleCnt="0"/>
      <dgm:spPr/>
    </dgm:pt>
    <dgm:pt modelId="{2D40B93B-AF8B-4347-9072-2FE23A4B7531}" type="pres">
      <dgm:prSet presAssocID="{AF26B450-464A-364A-BF4F-51390300C1F2}" presName="comp" presStyleCnt="0"/>
      <dgm:spPr/>
    </dgm:pt>
    <dgm:pt modelId="{AAF3267A-9ADF-9A4C-8BFF-B799DBADF03C}" type="pres">
      <dgm:prSet presAssocID="{AF26B450-464A-364A-BF4F-51390300C1F2}" presName="box" presStyleLbl="node1" presStyleIdx="1" presStyleCnt="3"/>
      <dgm:spPr/>
    </dgm:pt>
    <dgm:pt modelId="{65C43008-2E15-364C-8BBC-4E59689F74BB}" type="pres">
      <dgm:prSet presAssocID="{AF26B450-464A-364A-BF4F-51390300C1F2}" presName="img" presStyleLbl="fgImgPlace1" presStyleIdx="1" presStyleCnt="3" custScaleX="94424"/>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609F628E-9A7C-D24D-9B8F-013B7EE65A35}" type="pres">
      <dgm:prSet presAssocID="{AF26B450-464A-364A-BF4F-51390300C1F2}" presName="text" presStyleLbl="node1" presStyleIdx="1" presStyleCnt="3">
        <dgm:presLayoutVars>
          <dgm:bulletEnabled val="1"/>
        </dgm:presLayoutVars>
      </dgm:prSet>
      <dgm:spPr/>
    </dgm:pt>
    <dgm:pt modelId="{2FBE2364-3E46-B34D-B0A7-7276304A7C86}" type="pres">
      <dgm:prSet presAssocID="{2942CE16-C2D5-5646-89C7-1897C9B56B8D}" presName="spacer" presStyleCnt="0"/>
      <dgm:spPr/>
    </dgm:pt>
    <dgm:pt modelId="{2E0037F1-B01F-2B4A-850C-30F9CEE5D47E}" type="pres">
      <dgm:prSet presAssocID="{DAE2AC46-DE75-DF49-AF25-C6DD853933D2}" presName="comp" presStyleCnt="0"/>
      <dgm:spPr/>
    </dgm:pt>
    <dgm:pt modelId="{AB48C17F-6407-4B48-ACA9-181C140D3A4B}" type="pres">
      <dgm:prSet presAssocID="{DAE2AC46-DE75-DF49-AF25-C6DD853933D2}" presName="box" presStyleLbl="node1" presStyleIdx="2" presStyleCnt="3" custLinFactNeighborY="350"/>
      <dgm:spPr/>
    </dgm:pt>
    <dgm:pt modelId="{057165A7-44DA-BF40-9C09-C089F5C1D9E8}" type="pres">
      <dgm:prSet presAssocID="{DAE2AC46-DE75-DF49-AF25-C6DD853933D2}" presName="img" presStyleLbl="fgImgPlace1" presStyleIdx="2" presStyleCnt="3"/>
      <dgm:spPr>
        <a:blipFill>
          <a:blip xmlns:r="http://schemas.openxmlformats.org/officeDocument/2006/relationships" r:embed="rId3">
            <a:grayscl/>
            <a:extLst>
              <a:ext uri="{28A0092B-C50C-407E-A947-70E740481C1C}">
                <a14:useLocalDpi xmlns:a14="http://schemas.microsoft.com/office/drawing/2010/main" val="0"/>
              </a:ext>
            </a:extLst>
          </a:blip>
          <a:srcRect/>
          <a:stretch>
            <a:fillRect t="-17000" b="-17000"/>
          </a:stretch>
        </a:blipFill>
      </dgm:spPr>
    </dgm:pt>
    <dgm:pt modelId="{91577B5F-C544-6742-AE48-D1112AA5ACFD}" type="pres">
      <dgm:prSet presAssocID="{DAE2AC46-DE75-DF49-AF25-C6DD853933D2}" presName="text" presStyleLbl="node1" presStyleIdx="2" presStyleCnt="3">
        <dgm:presLayoutVars>
          <dgm:bulletEnabled val="1"/>
        </dgm:presLayoutVars>
      </dgm:prSet>
      <dgm:spPr/>
    </dgm:pt>
  </dgm:ptLst>
  <dgm:cxnLst>
    <dgm:cxn modelId="{E6CD6808-9645-3742-88DE-8E16D92EE73B}" type="presOf" srcId="{3C79BBF7-05F7-814A-87E3-6755CAAC9661}" destId="{8F4466BC-D4D6-2E4E-A099-EE61ED791024}" srcOrd="1" destOrd="1" presId="urn:microsoft.com/office/officeart/2005/8/layout/vList4"/>
    <dgm:cxn modelId="{107AD312-62DB-6E49-A342-0965B27A892F}" srcId="{DAE2AC46-DE75-DF49-AF25-C6DD853933D2}" destId="{7472E341-6F79-9B43-8F9E-FD2DE9A22882}" srcOrd="0" destOrd="0" parTransId="{2CF2D8AC-059B-B149-AABD-E708811CACC9}" sibTransId="{E4119F40-D8F2-AC45-94D8-99944DF753F2}"/>
    <dgm:cxn modelId="{AB41F615-BFA0-AD4D-A5FB-4ADB5DF6FB7A}" srcId="{F59BB2D6-DF36-2B47-B45A-321DA30053AF}" destId="{DAE2AC46-DE75-DF49-AF25-C6DD853933D2}" srcOrd="2" destOrd="0" parTransId="{57902EB7-4102-A14C-93CF-B9E3FE8619A7}" sibTransId="{EDE45956-5519-1041-9FB2-E609285D460D}"/>
    <dgm:cxn modelId="{279A4218-CD76-C84E-A308-F415CB74E362}" type="presOf" srcId="{3C79BBF7-05F7-814A-87E3-6755CAAC9661}" destId="{C595165C-3D33-F74F-94EC-20E3A7BDE8FF}" srcOrd="0" destOrd="1" presId="urn:microsoft.com/office/officeart/2005/8/layout/vList4"/>
    <dgm:cxn modelId="{97432F22-0A38-BA48-9271-4ADDFAD6C045}" type="presOf" srcId="{F59BB2D6-DF36-2B47-B45A-321DA30053AF}" destId="{15B4B4D8-2708-564F-AA45-2F63D91D0937}" srcOrd="0" destOrd="0" presId="urn:microsoft.com/office/officeart/2005/8/layout/vList4"/>
    <dgm:cxn modelId="{4366F533-DD5A-F849-B55E-14E7F83FBC8D}" type="presOf" srcId="{CA85DEC4-ED0F-FB48-8CBC-B5A2AD2705EA}" destId="{AAF3267A-9ADF-9A4C-8BFF-B799DBADF03C}" srcOrd="0" destOrd="1" presId="urn:microsoft.com/office/officeart/2005/8/layout/vList4"/>
    <dgm:cxn modelId="{23DE3144-3EE4-5044-AF99-F1CAEA4A43CD}" srcId="{F59BB2D6-DF36-2B47-B45A-321DA30053AF}" destId="{762D8E12-3B7A-C540-B3F2-1F1F3B54C309}" srcOrd="0" destOrd="0" parTransId="{6365727A-00A1-4241-9480-80A64C1F091B}" sibTransId="{9DCF9FE5-CD35-C447-8011-459B75AFCE5D}"/>
    <dgm:cxn modelId="{13B17764-E3BC-0840-A448-36FFF6D4817D}" srcId="{AF26B450-464A-364A-BF4F-51390300C1F2}" destId="{CA85DEC4-ED0F-FB48-8CBC-B5A2AD2705EA}" srcOrd="0" destOrd="0" parTransId="{23CA8F34-99F0-794F-8A9F-B7786516D8FD}" sibTransId="{E920E95B-D877-6A46-ADD9-AAFAE1597F94}"/>
    <dgm:cxn modelId="{D993B547-1AFC-0C42-B798-416E2ACA7FBD}" type="presOf" srcId="{7472E341-6F79-9B43-8F9E-FD2DE9A22882}" destId="{91577B5F-C544-6742-AE48-D1112AA5ACFD}" srcOrd="1" destOrd="1" presId="urn:microsoft.com/office/officeart/2005/8/layout/vList4"/>
    <dgm:cxn modelId="{D711F153-0509-FC4E-93AC-A161B0E02852}" type="presOf" srcId="{AF26B450-464A-364A-BF4F-51390300C1F2}" destId="{609F628E-9A7C-D24D-9B8F-013B7EE65A35}" srcOrd="1" destOrd="0" presId="urn:microsoft.com/office/officeart/2005/8/layout/vList4"/>
    <dgm:cxn modelId="{E4AD5990-48E7-FB47-8F1C-85C454577D47}" type="presOf" srcId="{AF26B450-464A-364A-BF4F-51390300C1F2}" destId="{AAF3267A-9ADF-9A4C-8BFF-B799DBADF03C}" srcOrd="0" destOrd="0" presId="urn:microsoft.com/office/officeart/2005/8/layout/vList4"/>
    <dgm:cxn modelId="{43CE3EAD-1CEF-C146-9FF9-D173AB327FC5}" type="presOf" srcId="{7472E341-6F79-9B43-8F9E-FD2DE9A22882}" destId="{AB48C17F-6407-4B48-ACA9-181C140D3A4B}" srcOrd="0" destOrd="1" presId="urn:microsoft.com/office/officeart/2005/8/layout/vList4"/>
    <dgm:cxn modelId="{114CC7B5-2BA3-D041-8DE4-746572FF37FC}" type="presOf" srcId="{762D8E12-3B7A-C540-B3F2-1F1F3B54C309}" destId="{8F4466BC-D4D6-2E4E-A099-EE61ED791024}" srcOrd="1" destOrd="0" presId="urn:microsoft.com/office/officeart/2005/8/layout/vList4"/>
    <dgm:cxn modelId="{0EEF20C0-4F5F-1840-B4AF-AC5EEDA65CD5}" srcId="{762D8E12-3B7A-C540-B3F2-1F1F3B54C309}" destId="{3C79BBF7-05F7-814A-87E3-6755CAAC9661}" srcOrd="0" destOrd="0" parTransId="{34359BDE-2225-ED4D-AE8A-16C7824B45FF}" sibTransId="{E451390A-BCE3-9C49-A928-DF3C85D6055C}"/>
    <dgm:cxn modelId="{CBE98EC2-731B-C847-910F-EA4E118F8CE5}" type="presOf" srcId="{DAE2AC46-DE75-DF49-AF25-C6DD853933D2}" destId="{AB48C17F-6407-4B48-ACA9-181C140D3A4B}" srcOrd="0" destOrd="0" presId="urn:microsoft.com/office/officeart/2005/8/layout/vList4"/>
    <dgm:cxn modelId="{2BEF8DC8-374F-EF45-B944-FE929BDF09B6}" type="presOf" srcId="{CA85DEC4-ED0F-FB48-8CBC-B5A2AD2705EA}" destId="{609F628E-9A7C-D24D-9B8F-013B7EE65A35}" srcOrd="1" destOrd="1" presId="urn:microsoft.com/office/officeart/2005/8/layout/vList4"/>
    <dgm:cxn modelId="{594ADBC8-C462-F44A-918B-C4C6D7518D65}" type="presOf" srcId="{762D8E12-3B7A-C540-B3F2-1F1F3B54C309}" destId="{C595165C-3D33-F74F-94EC-20E3A7BDE8FF}" srcOrd="0" destOrd="0" presId="urn:microsoft.com/office/officeart/2005/8/layout/vList4"/>
    <dgm:cxn modelId="{6B1DABD4-04C9-5546-969B-28F42F525A8E}" srcId="{F59BB2D6-DF36-2B47-B45A-321DA30053AF}" destId="{AF26B450-464A-364A-BF4F-51390300C1F2}" srcOrd="1" destOrd="0" parTransId="{6BE4B54F-BCE0-6E49-8C14-51E186F38F3E}" sibTransId="{2942CE16-C2D5-5646-89C7-1897C9B56B8D}"/>
    <dgm:cxn modelId="{FD32B2F9-47D7-DC46-9BD8-6A03683867EF}" type="presOf" srcId="{DAE2AC46-DE75-DF49-AF25-C6DD853933D2}" destId="{91577B5F-C544-6742-AE48-D1112AA5ACFD}" srcOrd="1" destOrd="0" presId="urn:microsoft.com/office/officeart/2005/8/layout/vList4"/>
    <dgm:cxn modelId="{451F1D58-52F2-AD4A-A6B3-D379FF9C54FB}" type="presParOf" srcId="{15B4B4D8-2708-564F-AA45-2F63D91D0937}" destId="{534E20B2-3089-1640-B342-032E14345924}" srcOrd="0" destOrd="0" presId="urn:microsoft.com/office/officeart/2005/8/layout/vList4"/>
    <dgm:cxn modelId="{5106E814-3B85-2E4B-B164-5F9BBE0BFAE5}" type="presParOf" srcId="{534E20B2-3089-1640-B342-032E14345924}" destId="{C595165C-3D33-F74F-94EC-20E3A7BDE8FF}" srcOrd="0" destOrd="0" presId="urn:microsoft.com/office/officeart/2005/8/layout/vList4"/>
    <dgm:cxn modelId="{92AA54F7-2C7E-3440-A84C-81CA872CF401}" type="presParOf" srcId="{534E20B2-3089-1640-B342-032E14345924}" destId="{99CAADF4-5262-3A47-BC31-095EC8E80D9F}" srcOrd="1" destOrd="0" presId="urn:microsoft.com/office/officeart/2005/8/layout/vList4"/>
    <dgm:cxn modelId="{575B605A-93CB-3B48-9E7A-16E38DAEBF53}" type="presParOf" srcId="{534E20B2-3089-1640-B342-032E14345924}" destId="{8F4466BC-D4D6-2E4E-A099-EE61ED791024}" srcOrd="2" destOrd="0" presId="urn:microsoft.com/office/officeart/2005/8/layout/vList4"/>
    <dgm:cxn modelId="{4EC10736-70ED-8144-AD6B-67E4329FCB76}" type="presParOf" srcId="{15B4B4D8-2708-564F-AA45-2F63D91D0937}" destId="{F412A9B8-2AC9-0E43-8C8D-D79A06505141}" srcOrd="1" destOrd="0" presId="urn:microsoft.com/office/officeart/2005/8/layout/vList4"/>
    <dgm:cxn modelId="{92555245-ED75-1F42-85F6-8FD475551E04}" type="presParOf" srcId="{15B4B4D8-2708-564F-AA45-2F63D91D0937}" destId="{2D40B93B-AF8B-4347-9072-2FE23A4B7531}" srcOrd="2" destOrd="0" presId="urn:microsoft.com/office/officeart/2005/8/layout/vList4"/>
    <dgm:cxn modelId="{3E1491AA-1165-CB43-B5B5-6D915F1C6110}" type="presParOf" srcId="{2D40B93B-AF8B-4347-9072-2FE23A4B7531}" destId="{AAF3267A-9ADF-9A4C-8BFF-B799DBADF03C}" srcOrd="0" destOrd="0" presId="urn:microsoft.com/office/officeart/2005/8/layout/vList4"/>
    <dgm:cxn modelId="{B907DC4C-4659-A84F-8090-82E214055254}" type="presParOf" srcId="{2D40B93B-AF8B-4347-9072-2FE23A4B7531}" destId="{65C43008-2E15-364C-8BBC-4E59689F74BB}" srcOrd="1" destOrd="0" presId="urn:microsoft.com/office/officeart/2005/8/layout/vList4"/>
    <dgm:cxn modelId="{91A88849-FBEB-2F41-938D-59DA99B1FB9B}" type="presParOf" srcId="{2D40B93B-AF8B-4347-9072-2FE23A4B7531}" destId="{609F628E-9A7C-D24D-9B8F-013B7EE65A35}" srcOrd="2" destOrd="0" presId="urn:microsoft.com/office/officeart/2005/8/layout/vList4"/>
    <dgm:cxn modelId="{FBDFEC5B-3E17-C34A-883E-23DF5D5DECC8}" type="presParOf" srcId="{15B4B4D8-2708-564F-AA45-2F63D91D0937}" destId="{2FBE2364-3E46-B34D-B0A7-7276304A7C86}" srcOrd="3" destOrd="0" presId="urn:microsoft.com/office/officeart/2005/8/layout/vList4"/>
    <dgm:cxn modelId="{3AB72377-BCD2-6945-B5A0-2505F4D5DEC8}" type="presParOf" srcId="{15B4B4D8-2708-564F-AA45-2F63D91D0937}" destId="{2E0037F1-B01F-2B4A-850C-30F9CEE5D47E}" srcOrd="4" destOrd="0" presId="urn:microsoft.com/office/officeart/2005/8/layout/vList4"/>
    <dgm:cxn modelId="{24C101D0-2B19-B94E-ACC7-EE84F3926B14}" type="presParOf" srcId="{2E0037F1-B01F-2B4A-850C-30F9CEE5D47E}" destId="{AB48C17F-6407-4B48-ACA9-181C140D3A4B}" srcOrd="0" destOrd="0" presId="urn:microsoft.com/office/officeart/2005/8/layout/vList4"/>
    <dgm:cxn modelId="{16FC83D6-4424-2E44-9BC3-1BA835A04ED7}" type="presParOf" srcId="{2E0037F1-B01F-2B4A-850C-30F9CEE5D47E}" destId="{057165A7-44DA-BF40-9C09-C089F5C1D9E8}" srcOrd="1" destOrd="0" presId="urn:microsoft.com/office/officeart/2005/8/layout/vList4"/>
    <dgm:cxn modelId="{2E5F274E-2AB3-E141-BDA0-C14947A85A1B}" type="presParOf" srcId="{2E0037F1-B01F-2B4A-850C-30F9CEE5D47E}" destId="{91577B5F-C544-6742-AE48-D1112AA5ACF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F9BD4D-111D-E44F-A3B8-FC4BD84B3D88}" type="doc">
      <dgm:prSet loTypeId="urn:microsoft.com/office/officeart/2008/layout/NameandTitleOrganizationalChart" loCatId="" qsTypeId="urn:microsoft.com/office/officeart/2005/8/quickstyle/simple1" qsCatId="simple" csTypeId="urn:microsoft.com/office/officeart/2005/8/colors/accent1_2" csCatId="accent1" phldr="1"/>
      <dgm:spPr/>
      <dgm:t>
        <a:bodyPr/>
        <a:lstStyle/>
        <a:p>
          <a:endParaRPr lang="en-GB"/>
        </a:p>
      </dgm:t>
    </dgm:pt>
    <dgm:pt modelId="{601B140C-AA3A-A34C-88F7-FF24FD4E0385}">
      <dgm:prSet phldrT="[Text]"/>
      <dgm:spPr>
        <a:solidFill>
          <a:srgbClr val="D7A263"/>
        </a:solidFill>
      </dgm:spPr>
      <dgm:t>
        <a:bodyPr/>
        <a:lstStyle/>
        <a:p>
          <a:r>
            <a:rPr lang="en-GB" dirty="0">
              <a:solidFill>
                <a:schemeClr val="tx1"/>
              </a:solidFill>
            </a:rPr>
            <a:t>Remission</a:t>
          </a:r>
        </a:p>
      </dgm:t>
    </dgm:pt>
    <dgm:pt modelId="{C97DE8F0-7344-B24C-95B6-7BD1823A416F}" type="parTrans" cxnId="{7248B0D6-1DFD-3B4F-92FE-A4172A17A570}">
      <dgm:prSet/>
      <dgm:spPr/>
      <dgm:t>
        <a:bodyPr/>
        <a:lstStyle/>
        <a:p>
          <a:endParaRPr lang="en-GB"/>
        </a:p>
      </dgm:t>
    </dgm:pt>
    <dgm:pt modelId="{DE45FDF8-BAD4-4B40-97BB-ADE028F397DC}" type="sibTrans" cxnId="{7248B0D6-1DFD-3B4F-92FE-A4172A17A570}">
      <dgm:prSet/>
      <dgm:spPr/>
      <dgm:t>
        <a:bodyPr/>
        <a:lstStyle/>
        <a:p>
          <a:r>
            <a:rPr lang="en-GB" dirty="0"/>
            <a:t>On / Off Treatment</a:t>
          </a:r>
        </a:p>
      </dgm:t>
    </dgm:pt>
    <dgm:pt modelId="{94F99ADE-51BF-1842-BCC6-FB31603342C9}" type="asst">
      <dgm:prSet phldrT="[Text]" custT="1"/>
      <dgm:spPr>
        <a:solidFill>
          <a:srgbClr val="D7A263"/>
        </a:solidFill>
      </dgm:spPr>
      <dgm:t>
        <a:bodyPr/>
        <a:lstStyle/>
        <a:p>
          <a:r>
            <a:rPr lang="en-GB" sz="2400" dirty="0">
              <a:solidFill>
                <a:schemeClr val="tx1"/>
              </a:solidFill>
            </a:rPr>
            <a:t>Sustained ( </a:t>
          </a:r>
          <a:r>
            <a:rPr lang="en-GB" sz="2400" u="sng" dirty="0">
              <a:solidFill>
                <a:schemeClr val="tx1"/>
              </a:solidFill>
            </a:rPr>
            <a:t>&gt;</a:t>
          </a:r>
          <a:r>
            <a:rPr lang="en-GB" sz="2400" dirty="0">
              <a:solidFill>
                <a:schemeClr val="tx1"/>
              </a:solidFill>
            </a:rPr>
            <a:t>6 months) </a:t>
          </a:r>
        </a:p>
      </dgm:t>
    </dgm:pt>
    <dgm:pt modelId="{19726C40-C235-DC4F-ADDD-35852A7EDDCF}" type="parTrans" cxnId="{E5D48ECE-C7B0-DB4C-A2F7-92206EEDC115}">
      <dgm:prSet/>
      <dgm:spPr/>
      <dgm:t>
        <a:bodyPr/>
        <a:lstStyle/>
        <a:p>
          <a:endParaRPr lang="en-GB"/>
        </a:p>
      </dgm:t>
    </dgm:pt>
    <dgm:pt modelId="{32AE812F-387D-1E4E-81BB-FE777F27E814}" type="sibTrans" cxnId="{E5D48ECE-C7B0-DB4C-A2F7-92206EEDC115}">
      <dgm:prSet/>
      <dgm:spPr/>
      <dgm:t>
        <a:bodyPr/>
        <a:lstStyle/>
        <a:p>
          <a:endParaRPr lang="en-GB"/>
        </a:p>
      </dgm:t>
    </dgm:pt>
    <dgm:pt modelId="{2810E903-FB83-E64F-9825-67B0CF925B93}">
      <dgm:prSet phldrT="[Text]"/>
      <dgm:spPr>
        <a:solidFill>
          <a:srgbClr val="D7A263"/>
        </a:solidFill>
      </dgm:spPr>
      <dgm:t>
        <a:bodyPr/>
        <a:lstStyle/>
        <a:p>
          <a:r>
            <a:rPr lang="en-GB" dirty="0">
              <a:solidFill>
                <a:schemeClr val="tx1"/>
              </a:solidFill>
            </a:rPr>
            <a:t>Clinical</a:t>
          </a:r>
        </a:p>
      </dgm:t>
    </dgm:pt>
    <dgm:pt modelId="{EBB50BB1-486C-D145-A87A-B7EFA7B4FA5A}" type="parTrans" cxnId="{0CEEFEA2-D2D7-6546-93EB-5BC012ADD2DC}">
      <dgm:prSet/>
      <dgm:spPr/>
      <dgm:t>
        <a:bodyPr/>
        <a:lstStyle/>
        <a:p>
          <a:endParaRPr lang="en-GB"/>
        </a:p>
      </dgm:t>
    </dgm:pt>
    <dgm:pt modelId="{005CA02E-865B-9844-B87F-A862E2888F30}" type="sibTrans" cxnId="{0CEEFEA2-D2D7-6546-93EB-5BC012ADD2DC}">
      <dgm:prSet custT="1"/>
      <dgm:spPr/>
      <dgm:t>
        <a:bodyPr/>
        <a:lstStyle/>
        <a:p>
          <a:pPr algn="ctr"/>
          <a:r>
            <a:rPr lang="en-GB" sz="2000" i="1" dirty="0"/>
            <a:t>Symptoms</a:t>
          </a:r>
        </a:p>
      </dgm:t>
    </dgm:pt>
    <dgm:pt modelId="{8F5EC03B-7BE8-5245-8B9F-D249B3D7D4EA}">
      <dgm:prSet phldrT="[Text]"/>
      <dgm:spPr>
        <a:solidFill>
          <a:srgbClr val="D7A263"/>
        </a:solidFill>
      </dgm:spPr>
      <dgm:t>
        <a:bodyPr/>
        <a:lstStyle/>
        <a:p>
          <a:r>
            <a:rPr lang="en-GB" dirty="0">
              <a:solidFill>
                <a:schemeClr val="tx1"/>
              </a:solidFill>
            </a:rPr>
            <a:t>Radiological</a:t>
          </a:r>
        </a:p>
      </dgm:t>
    </dgm:pt>
    <dgm:pt modelId="{BC9A15AC-79C7-F84B-A1A2-DBBE8966B9FD}" type="parTrans" cxnId="{386F490C-CD45-D64E-BEFD-0E3D02571AF6}">
      <dgm:prSet/>
      <dgm:spPr/>
      <dgm:t>
        <a:bodyPr/>
        <a:lstStyle/>
        <a:p>
          <a:endParaRPr lang="en-GB"/>
        </a:p>
      </dgm:t>
    </dgm:pt>
    <dgm:pt modelId="{9CE719E9-C3DD-1E47-93F7-1DC08B43B096}" type="sibTrans" cxnId="{386F490C-CD45-D64E-BEFD-0E3D02571AF6}">
      <dgm:prSet custT="1"/>
      <dgm:spPr/>
      <dgm:t>
        <a:bodyPr/>
        <a:lstStyle/>
        <a:p>
          <a:pPr algn="ctr"/>
          <a:r>
            <a:rPr lang="en-GB" sz="2000" dirty="0"/>
            <a:t>CXR</a:t>
          </a:r>
        </a:p>
      </dgm:t>
    </dgm:pt>
    <dgm:pt modelId="{BD0B1AC9-7CA7-B141-BCD3-739C902BA2FA}">
      <dgm:prSet phldrT="[Text]"/>
      <dgm:spPr>
        <a:solidFill>
          <a:srgbClr val="D7A263"/>
        </a:solidFill>
      </dgm:spPr>
      <dgm:t>
        <a:bodyPr/>
        <a:lstStyle/>
        <a:p>
          <a:r>
            <a:rPr lang="en-GB" dirty="0">
              <a:solidFill>
                <a:schemeClr val="tx1"/>
              </a:solidFill>
            </a:rPr>
            <a:t>Off OCS</a:t>
          </a:r>
        </a:p>
      </dgm:t>
    </dgm:pt>
    <dgm:pt modelId="{3C93631D-559F-E64A-9D3A-75F5624E347E}" type="parTrans" cxnId="{8A0850A0-3D99-BB46-A7DD-5CE34693C782}">
      <dgm:prSet/>
      <dgm:spPr/>
      <dgm:t>
        <a:bodyPr/>
        <a:lstStyle/>
        <a:p>
          <a:endParaRPr lang="en-GB"/>
        </a:p>
      </dgm:t>
    </dgm:pt>
    <dgm:pt modelId="{2B37D1C0-10B2-6E48-848F-320A03140DD0}" type="sibTrans" cxnId="{8A0850A0-3D99-BB46-A7DD-5CE34693C782}">
      <dgm:prSet/>
      <dgm:spPr/>
      <dgm:t>
        <a:bodyPr/>
        <a:lstStyle/>
        <a:p>
          <a:r>
            <a:rPr lang="en-GB" dirty="0"/>
            <a:t>Oral</a:t>
          </a:r>
          <a:r>
            <a:rPr lang="en-GB" baseline="0" dirty="0"/>
            <a:t> steroids </a:t>
          </a:r>
          <a:endParaRPr lang="en-GB" dirty="0"/>
        </a:p>
      </dgm:t>
    </dgm:pt>
    <dgm:pt modelId="{57913446-FCBA-D244-95B7-5D910E0C08E0}">
      <dgm:prSet phldrT="[Text]"/>
      <dgm:spPr>
        <a:solidFill>
          <a:srgbClr val="D7A263"/>
        </a:solidFill>
      </dgm:spPr>
      <dgm:t>
        <a:bodyPr/>
        <a:lstStyle/>
        <a:p>
          <a:r>
            <a:rPr lang="en-GB" dirty="0">
              <a:solidFill>
                <a:schemeClr val="tx1"/>
              </a:solidFill>
            </a:rPr>
            <a:t>No ↑ IgE </a:t>
          </a:r>
          <a:r>
            <a:rPr lang="en-GB" u="sng" dirty="0">
              <a:solidFill>
                <a:schemeClr val="tx1"/>
              </a:solidFill>
            </a:rPr>
            <a:t>&gt;</a:t>
          </a:r>
          <a:r>
            <a:rPr lang="en-GB" dirty="0">
              <a:solidFill>
                <a:schemeClr val="tx1"/>
              </a:solidFill>
            </a:rPr>
            <a:t> 50%*</a:t>
          </a:r>
        </a:p>
      </dgm:t>
    </dgm:pt>
    <dgm:pt modelId="{610632E2-3963-BC46-A84D-3861D5BA2D33}" type="parTrans" cxnId="{7E565BA5-3610-354B-85DE-A3C50BEF69E1}">
      <dgm:prSet/>
      <dgm:spPr/>
      <dgm:t>
        <a:bodyPr/>
        <a:lstStyle/>
        <a:p>
          <a:endParaRPr lang="en-GB"/>
        </a:p>
      </dgm:t>
    </dgm:pt>
    <dgm:pt modelId="{B654A8E4-434A-2544-A65E-4DCFD1864BD9}" type="sibTrans" cxnId="{7E565BA5-3610-354B-85DE-A3C50BEF69E1}">
      <dgm:prSet/>
      <dgm:spPr/>
      <dgm:t>
        <a:bodyPr/>
        <a:lstStyle/>
        <a:p>
          <a:r>
            <a:rPr lang="en-GB" dirty="0"/>
            <a:t>Over Stability value</a:t>
          </a:r>
        </a:p>
      </dgm:t>
    </dgm:pt>
    <dgm:pt modelId="{7E5D5EDD-554C-7A40-8515-0B8DD48F403C}" type="pres">
      <dgm:prSet presAssocID="{E7F9BD4D-111D-E44F-A3B8-FC4BD84B3D88}" presName="hierChild1" presStyleCnt="0">
        <dgm:presLayoutVars>
          <dgm:orgChart val="1"/>
          <dgm:chPref val="1"/>
          <dgm:dir/>
          <dgm:animOne val="branch"/>
          <dgm:animLvl val="lvl"/>
          <dgm:resizeHandles/>
        </dgm:presLayoutVars>
      </dgm:prSet>
      <dgm:spPr/>
    </dgm:pt>
    <dgm:pt modelId="{58AE2301-D52B-1B48-9A78-E76FC994674F}" type="pres">
      <dgm:prSet presAssocID="{601B140C-AA3A-A34C-88F7-FF24FD4E0385}" presName="hierRoot1" presStyleCnt="0">
        <dgm:presLayoutVars>
          <dgm:hierBranch val="init"/>
        </dgm:presLayoutVars>
      </dgm:prSet>
      <dgm:spPr/>
    </dgm:pt>
    <dgm:pt modelId="{E8341905-0BC1-BA4D-BDF8-877A0385E0C0}" type="pres">
      <dgm:prSet presAssocID="{601B140C-AA3A-A34C-88F7-FF24FD4E0385}" presName="rootComposite1" presStyleCnt="0"/>
      <dgm:spPr/>
    </dgm:pt>
    <dgm:pt modelId="{6E306E32-1C1F-C34C-B178-76FC9A8D6692}" type="pres">
      <dgm:prSet presAssocID="{601B140C-AA3A-A34C-88F7-FF24FD4E0385}" presName="rootText1" presStyleLbl="node0" presStyleIdx="0" presStyleCnt="1">
        <dgm:presLayoutVars>
          <dgm:chMax/>
          <dgm:chPref val="3"/>
        </dgm:presLayoutVars>
      </dgm:prSet>
      <dgm:spPr/>
    </dgm:pt>
    <dgm:pt modelId="{2E11E618-E2B9-C64C-A506-F823A6CB53A4}" type="pres">
      <dgm:prSet presAssocID="{601B140C-AA3A-A34C-88F7-FF24FD4E0385}" presName="titleText1" presStyleLbl="fgAcc0" presStyleIdx="0" presStyleCnt="1">
        <dgm:presLayoutVars>
          <dgm:chMax val="0"/>
          <dgm:chPref val="0"/>
        </dgm:presLayoutVars>
      </dgm:prSet>
      <dgm:spPr/>
    </dgm:pt>
    <dgm:pt modelId="{AD9381A3-8FAF-8E4C-BCCA-1494D09E31A6}" type="pres">
      <dgm:prSet presAssocID="{601B140C-AA3A-A34C-88F7-FF24FD4E0385}" presName="rootConnector1" presStyleLbl="node1" presStyleIdx="0" presStyleCnt="4"/>
      <dgm:spPr/>
    </dgm:pt>
    <dgm:pt modelId="{B2E4457D-D30D-2A42-BB4B-D3AD2CC41632}" type="pres">
      <dgm:prSet presAssocID="{601B140C-AA3A-A34C-88F7-FF24FD4E0385}" presName="hierChild2" presStyleCnt="0"/>
      <dgm:spPr/>
    </dgm:pt>
    <dgm:pt modelId="{B7AD4CB7-3CEE-C341-855D-A799819712C1}" type="pres">
      <dgm:prSet presAssocID="{EBB50BB1-486C-D145-A87A-B7EFA7B4FA5A}" presName="Name37" presStyleLbl="parChTrans1D2" presStyleIdx="0" presStyleCnt="5"/>
      <dgm:spPr/>
    </dgm:pt>
    <dgm:pt modelId="{AD4B48FB-028F-674B-B4AD-11D1E6BB8A64}" type="pres">
      <dgm:prSet presAssocID="{2810E903-FB83-E64F-9825-67B0CF925B93}" presName="hierRoot2" presStyleCnt="0">
        <dgm:presLayoutVars>
          <dgm:hierBranch val="init"/>
        </dgm:presLayoutVars>
      </dgm:prSet>
      <dgm:spPr/>
    </dgm:pt>
    <dgm:pt modelId="{858E2A13-BA9F-9E4B-A185-9AAE40186ADF}" type="pres">
      <dgm:prSet presAssocID="{2810E903-FB83-E64F-9825-67B0CF925B93}" presName="rootComposite" presStyleCnt="0"/>
      <dgm:spPr/>
    </dgm:pt>
    <dgm:pt modelId="{671D5585-BD92-9A48-AA5C-E692091F37B8}" type="pres">
      <dgm:prSet presAssocID="{2810E903-FB83-E64F-9825-67B0CF925B93}" presName="rootText" presStyleLbl="node1" presStyleIdx="0" presStyleCnt="4">
        <dgm:presLayoutVars>
          <dgm:chMax/>
          <dgm:chPref val="3"/>
        </dgm:presLayoutVars>
      </dgm:prSet>
      <dgm:spPr/>
    </dgm:pt>
    <dgm:pt modelId="{1440971B-888B-7A42-A0EF-8DC066FA5C72}" type="pres">
      <dgm:prSet presAssocID="{2810E903-FB83-E64F-9825-67B0CF925B93}" presName="titleText2" presStyleLbl="fgAcc1" presStyleIdx="0" presStyleCnt="4">
        <dgm:presLayoutVars>
          <dgm:chMax val="0"/>
          <dgm:chPref val="0"/>
        </dgm:presLayoutVars>
      </dgm:prSet>
      <dgm:spPr/>
    </dgm:pt>
    <dgm:pt modelId="{3C0C3864-EBDB-7143-8120-0E45EBF9F8AD}" type="pres">
      <dgm:prSet presAssocID="{2810E903-FB83-E64F-9825-67B0CF925B93}" presName="rootConnector" presStyleLbl="node2" presStyleIdx="0" presStyleCnt="0"/>
      <dgm:spPr/>
    </dgm:pt>
    <dgm:pt modelId="{569DFCD0-6557-7A4E-96C6-F1D4395891FF}" type="pres">
      <dgm:prSet presAssocID="{2810E903-FB83-E64F-9825-67B0CF925B93}" presName="hierChild4" presStyleCnt="0"/>
      <dgm:spPr/>
    </dgm:pt>
    <dgm:pt modelId="{91BFF4FF-A899-D648-B51E-562FFD2130F0}" type="pres">
      <dgm:prSet presAssocID="{2810E903-FB83-E64F-9825-67B0CF925B93}" presName="hierChild5" presStyleCnt="0"/>
      <dgm:spPr/>
    </dgm:pt>
    <dgm:pt modelId="{2CE62530-106D-8E4F-81FD-507B561BD57D}" type="pres">
      <dgm:prSet presAssocID="{BC9A15AC-79C7-F84B-A1A2-DBBE8966B9FD}" presName="Name37" presStyleLbl="parChTrans1D2" presStyleIdx="1" presStyleCnt="5"/>
      <dgm:spPr/>
    </dgm:pt>
    <dgm:pt modelId="{D627DB65-01BF-2249-8BD6-091F20C73F27}" type="pres">
      <dgm:prSet presAssocID="{8F5EC03B-7BE8-5245-8B9F-D249B3D7D4EA}" presName="hierRoot2" presStyleCnt="0">
        <dgm:presLayoutVars>
          <dgm:hierBranch val="init"/>
        </dgm:presLayoutVars>
      </dgm:prSet>
      <dgm:spPr/>
    </dgm:pt>
    <dgm:pt modelId="{4F3C29C1-54A2-B547-861E-CC9389AFDE5C}" type="pres">
      <dgm:prSet presAssocID="{8F5EC03B-7BE8-5245-8B9F-D249B3D7D4EA}" presName="rootComposite" presStyleCnt="0"/>
      <dgm:spPr/>
    </dgm:pt>
    <dgm:pt modelId="{19539469-3EA1-CA4C-A316-0E4DE9950F46}" type="pres">
      <dgm:prSet presAssocID="{8F5EC03B-7BE8-5245-8B9F-D249B3D7D4EA}" presName="rootText" presStyleLbl="node1" presStyleIdx="1" presStyleCnt="4">
        <dgm:presLayoutVars>
          <dgm:chMax/>
          <dgm:chPref val="3"/>
        </dgm:presLayoutVars>
      </dgm:prSet>
      <dgm:spPr/>
    </dgm:pt>
    <dgm:pt modelId="{219B6E29-B4AA-0D48-A51A-24AD63785AC5}" type="pres">
      <dgm:prSet presAssocID="{8F5EC03B-7BE8-5245-8B9F-D249B3D7D4EA}" presName="titleText2" presStyleLbl="fgAcc1" presStyleIdx="1" presStyleCnt="4">
        <dgm:presLayoutVars>
          <dgm:chMax val="0"/>
          <dgm:chPref val="0"/>
        </dgm:presLayoutVars>
      </dgm:prSet>
      <dgm:spPr/>
    </dgm:pt>
    <dgm:pt modelId="{ED3FF257-DF63-D44C-8506-F3810E1793F9}" type="pres">
      <dgm:prSet presAssocID="{8F5EC03B-7BE8-5245-8B9F-D249B3D7D4EA}" presName="rootConnector" presStyleLbl="node2" presStyleIdx="0" presStyleCnt="0"/>
      <dgm:spPr/>
    </dgm:pt>
    <dgm:pt modelId="{DBD986D0-6106-C046-A5D5-9051C4AE25A3}" type="pres">
      <dgm:prSet presAssocID="{8F5EC03B-7BE8-5245-8B9F-D249B3D7D4EA}" presName="hierChild4" presStyleCnt="0"/>
      <dgm:spPr/>
    </dgm:pt>
    <dgm:pt modelId="{BFFCF266-6BD1-5148-BCC0-E5863128FA4C}" type="pres">
      <dgm:prSet presAssocID="{8F5EC03B-7BE8-5245-8B9F-D249B3D7D4EA}" presName="hierChild5" presStyleCnt="0"/>
      <dgm:spPr/>
    </dgm:pt>
    <dgm:pt modelId="{A779FE5D-C35D-9042-BFCE-0806162BC4CA}" type="pres">
      <dgm:prSet presAssocID="{3C93631D-559F-E64A-9D3A-75F5624E347E}" presName="Name37" presStyleLbl="parChTrans1D2" presStyleIdx="2" presStyleCnt="5"/>
      <dgm:spPr/>
    </dgm:pt>
    <dgm:pt modelId="{3E6B83E9-329F-5940-BC73-A41FDE373126}" type="pres">
      <dgm:prSet presAssocID="{BD0B1AC9-7CA7-B141-BCD3-739C902BA2FA}" presName="hierRoot2" presStyleCnt="0">
        <dgm:presLayoutVars>
          <dgm:hierBranch val="init"/>
        </dgm:presLayoutVars>
      </dgm:prSet>
      <dgm:spPr/>
    </dgm:pt>
    <dgm:pt modelId="{35CFC993-DDFB-794E-878C-74F77FDAF5CA}" type="pres">
      <dgm:prSet presAssocID="{BD0B1AC9-7CA7-B141-BCD3-739C902BA2FA}" presName="rootComposite" presStyleCnt="0"/>
      <dgm:spPr/>
    </dgm:pt>
    <dgm:pt modelId="{51AF101D-FD9E-4E42-A474-698EDB5EE10B}" type="pres">
      <dgm:prSet presAssocID="{BD0B1AC9-7CA7-B141-BCD3-739C902BA2FA}" presName="rootText" presStyleLbl="node1" presStyleIdx="2" presStyleCnt="4">
        <dgm:presLayoutVars>
          <dgm:chMax/>
          <dgm:chPref val="3"/>
        </dgm:presLayoutVars>
      </dgm:prSet>
      <dgm:spPr/>
    </dgm:pt>
    <dgm:pt modelId="{E71AE935-2F1D-A043-BEFA-8273672CFADD}" type="pres">
      <dgm:prSet presAssocID="{BD0B1AC9-7CA7-B141-BCD3-739C902BA2FA}" presName="titleText2" presStyleLbl="fgAcc1" presStyleIdx="2" presStyleCnt="4">
        <dgm:presLayoutVars>
          <dgm:chMax val="0"/>
          <dgm:chPref val="0"/>
        </dgm:presLayoutVars>
      </dgm:prSet>
      <dgm:spPr/>
    </dgm:pt>
    <dgm:pt modelId="{5779C97B-D981-434C-AC73-DEB5AE753DB7}" type="pres">
      <dgm:prSet presAssocID="{BD0B1AC9-7CA7-B141-BCD3-739C902BA2FA}" presName="rootConnector" presStyleLbl="node2" presStyleIdx="0" presStyleCnt="0"/>
      <dgm:spPr/>
    </dgm:pt>
    <dgm:pt modelId="{B052D0AF-62DB-D342-B864-96937029AD2D}" type="pres">
      <dgm:prSet presAssocID="{BD0B1AC9-7CA7-B141-BCD3-739C902BA2FA}" presName="hierChild4" presStyleCnt="0"/>
      <dgm:spPr/>
    </dgm:pt>
    <dgm:pt modelId="{66D8B2A3-3FE3-2944-8B0B-CE3DD4C481CD}" type="pres">
      <dgm:prSet presAssocID="{BD0B1AC9-7CA7-B141-BCD3-739C902BA2FA}" presName="hierChild5" presStyleCnt="0"/>
      <dgm:spPr/>
    </dgm:pt>
    <dgm:pt modelId="{BAE9AC86-0C56-534B-A8BB-A690EFCD56E5}" type="pres">
      <dgm:prSet presAssocID="{610632E2-3963-BC46-A84D-3861D5BA2D33}" presName="Name37" presStyleLbl="parChTrans1D2" presStyleIdx="3" presStyleCnt="5"/>
      <dgm:spPr/>
    </dgm:pt>
    <dgm:pt modelId="{BEF0C70E-81B1-9E43-8EB2-1B048C02E7CD}" type="pres">
      <dgm:prSet presAssocID="{57913446-FCBA-D244-95B7-5D910E0C08E0}" presName="hierRoot2" presStyleCnt="0">
        <dgm:presLayoutVars>
          <dgm:hierBranch val="init"/>
        </dgm:presLayoutVars>
      </dgm:prSet>
      <dgm:spPr/>
    </dgm:pt>
    <dgm:pt modelId="{0F01389E-AF2B-EE42-9071-8B76F92CAEA9}" type="pres">
      <dgm:prSet presAssocID="{57913446-FCBA-D244-95B7-5D910E0C08E0}" presName="rootComposite" presStyleCnt="0"/>
      <dgm:spPr/>
    </dgm:pt>
    <dgm:pt modelId="{DD82D4C3-3509-CD42-BD20-FB10034FE5EA}" type="pres">
      <dgm:prSet presAssocID="{57913446-FCBA-D244-95B7-5D910E0C08E0}" presName="rootText" presStyleLbl="node1" presStyleIdx="3" presStyleCnt="4">
        <dgm:presLayoutVars>
          <dgm:chMax/>
          <dgm:chPref val="3"/>
        </dgm:presLayoutVars>
      </dgm:prSet>
      <dgm:spPr/>
    </dgm:pt>
    <dgm:pt modelId="{59BE2A05-98A0-8D4D-A813-D011721AA8DE}" type="pres">
      <dgm:prSet presAssocID="{57913446-FCBA-D244-95B7-5D910E0C08E0}" presName="titleText2" presStyleLbl="fgAcc1" presStyleIdx="3" presStyleCnt="4">
        <dgm:presLayoutVars>
          <dgm:chMax val="0"/>
          <dgm:chPref val="0"/>
        </dgm:presLayoutVars>
      </dgm:prSet>
      <dgm:spPr/>
    </dgm:pt>
    <dgm:pt modelId="{66D455D9-BA25-4A4E-880F-FCED4648FE80}" type="pres">
      <dgm:prSet presAssocID="{57913446-FCBA-D244-95B7-5D910E0C08E0}" presName="rootConnector" presStyleLbl="node2" presStyleIdx="0" presStyleCnt="0"/>
      <dgm:spPr/>
    </dgm:pt>
    <dgm:pt modelId="{9FB449BF-AA69-8545-A873-13F825EC91F0}" type="pres">
      <dgm:prSet presAssocID="{57913446-FCBA-D244-95B7-5D910E0C08E0}" presName="hierChild4" presStyleCnt="0"/>
      <dgm:spPr/>
    </dgm:pt>
    <dgm:pt modelId="{650CD165-0A65-8C4E-A803-E5594B16DEA8}" type="pres">
      <dgm:prSet presAssocID="{57913446-FCBA-D244-95B7-5D910E0C08E0}" presName="hierChild5" presStyleCnt="0"/>
      <dgm:spPr/>
    </dgm:pt>
    <dgm:pt modelId="{0B09DCE4-2FFE-6040-9EE1-08D8D3D38504}" type="pres">
      <dgm:prSet presAssocID="{601B140C-AA3A-A34C-88F7-FF24FD4E0385}" presName="hierChild3" presStyleCnt="0"/>
      <dgm:spPr/>
    </dgm:pt>
    <dgm:pt modelId="{2FAF97CD-AB69-FB49-9CBB-330AFB10C395}" type="pres">
      <dgm:prSet presAssocID="{19726C40-C235-DC4F-ADDD-35852A7EDDCF}" presName="Name96" presStyleLbl="parChTrans1D2" presStyleIdx="4" presStyleCnt="5"/>
      <dgm:spPr/>
    </dgm:pt>
    <dgm:pt modelId="{2496D5C7-760A-1C44-A1CF-098F7014B6F7}" type="pres">
      <dgm:prSet presAssocID="{94F99ADE-51BF-1842-BCC6-FB31603342C9}" presName="hierRoot3" presStyleCnt="0">
        <dgm:presLayoutVars>
          <dgm:hierBranch val="init"/>
        </dgm:presLayoutVars>
      </dgm:prSet>
      <dgm:spPr/>
    </dgm:pt>
    <dgm:pt modelId="{6A4ABB81-3470-1B4A-AEA7-30F85C18FB23}" type="pres">
      <dgm:prSet presAssocID="{94F99ADE-51BF-1842-BCC6-FB31603342C9}" presName="rootComposite3" presStyleCnt="0"/>
      <dgm:spPr/>
    </dgm:pt>
    <dgm:pt modelId="{5F70A546-98A9-6546-9613-839C9BF34DA0}" type="pres">
      <dgm:prSet presAssocID="{94F99ADE-51BF-1842-BCC6-FB31603342C9}" presName="rootText3" presStyleLbl="asst1" presStyleIdx="0" presStyleCnt="1">
        <dgm:presLayoutVars>
          <dgm:chPref val="3"/>
        </dgm:presLayoutVars>
      </dgm:prSet>
      <dgm:spPr/>
    </dgm:pt>
    <dgm:pt modelId="{62EF15A5-6F6C-FF45-9174-8AA8538C1C99}" type="pres">
      <dgm:prSet presAssocID="{94F99ADE-51BF-1842-BCC6-FB31603342C9}" presName="titleText3" presStyleLbl="fgAcc2" presStyleIdx="0" presStyleCnt="1">
        <dgm:presLayoutVars>
          <dgm:chMax val="0"/>
          <dgm:chPref val="0"/>
        </dgm:presLayoutVars>
      </dgm:prSet>
      <dgm:spPr/>
    </dgm:pt>
    <dgm:pt modelId="{F1B0F34F-D9E6-3D49-A410-E0165571FDC1}" type="pres">
      <dgm:prSet presAssocID="{94F99ADE-51BF-1842-BCC6-FB31603342C9}" presName="rootConnector3" presStyleLbl="asst1" presStyleIdx="0" presStyleCnt="1"/>
      <dgm:spPr/>
    </dgm:pt>
    <dgm:pt modelId="{4378F5F0-88E0-274F-91BA-7C0B4287E194}" type="pres">
      <dgm:prSet presAssocID="{94F99ADE-51BF-1842-BCC6-FB31603342C9}" presName="hierChild6" presStyleCnt="0"/>
      <dgm:spPr/>
    </dgm:pt>
    <dgm:pt modelId="{BCC97A29-4385-0444-A136-94242EE7D6F6}" type="pres">
      <dgm:prSet presAssocID="{94F99ADE-51BF-1842-BCC6-FB31603342C9}" presName="hierChild7" presStyleCnt="0"/>
      <dgm:spPr/>
    </dgm:pt>
  </dgm:ptLst>
  <dgm:cxnLst>
    <dgm:cxn modelId="{A856E905-2964-9640-BB51-98EAC196BA59}" type="presOf" srcId="{19726C40-C235-DC4F-ADDD-35852A7EDDCF}" destId="{2FAF97CD-AB69-FB49-9CBB-330AFB10C395}" srcOrd="0" destOrd="0" presId="urn:microsoft.com/office/officeart/2008/layout/NameandTitleOrganizationalChart"/>
    <dgm:cxn modelId="{386F490C-CD45-D64E-BEFD-0E3D02571AF6}" srcId="{601B140C-AA3A-A34C-88F7-FF24FD4E0385}" destId="{8F5EC03B-7BE8-5245-8B9F-D249B3D7D4EA}" srcOrd="2" destOrd="0" parTransId="{BC9A15AC-79C7-F84B-A1A2-DBBE8966B9FD}" sibTransId="{9CE719E9-C3DD-1E47-93F7-1DC08B43B096}"/>
    <dgm:cxn modelId="{ACD4DB12-00F2-6046-A94C-4EC4092189B8}" type="presOf" srcId="{BD0B1AC9-7CA7-B141-BCD3-739C902BA2FA}" destId="{5779C97B-D981-434C-AC73-DEB5AE753DB7}" srcOrd="1" destOrd="0" presId="urn:microsoft.com/office/officeart/2008/layout/NameandTitleOrganizationalChart"/>
    <dgm:cxn modelId="{ADE21718-7CA1-2E4D-86DF-DCA0DB6DED35}" type="presOf" srcId="{57913446-FCBA-D244-95B7-5D910E0C08E0}" destId="{66D455D9-BA25-4A4E-880F-FCED4648FE80}" srcOrd="1" destOrd="0" presId="urn:microsoft.com/office/officeart/2008/layout/NameandTitleOrganizationalChart"/>
    <dgm:cxn modelId="{0FB6B320-B503-A74D-B224-E0901BE4C6A9}" type="presOf" srcId="{BC9A15AC-79C7-F84B-A1A2-DBBE8966B9FD}" destId="{2CE62530-106D-8E4F-81FD-507B561BD57D}" srcOrd="0" destOrd="0" presId="urn:microsoft.com/office/officeart/2008/layout/NameandTitleOrganizationalChart"/>
    <dgm:cxn modelId="{5232C739-77AD-E940-8332-DB359D31D88D}" type="presOf" srcId="{601B140C-AA3A-A34C-88F7-FF24FD4E0385}" destId="{6E306E32-1C1F-C34C-B178-76FC9A8D6692}" srcOrd="0" destOrd="0" presId="urn:microsoft.com/office/officeart/2008/layout/NameandTitleOrganizationalChart"/>
    <dgm:cxn modelId="{C9693261-54F8-9D45-B904-799AFCBCC02C}" type="presOf" srcId="{94F99ADE-51BF-1842-BCC6-FB31603342C9}" destId="{F1B0F34F-D9E6-3D49-A410-E0165571FDC1}" srcOrd="1" destOrd="0" presId="urn:microsoft.com/office/officeart/2008/layout/NameandTitleOrganizationalChart"/>
    <dgm:cxn modelId="{48297A64-3667-864B-8726-4336E1339A9B}" type="presOf" srcId="{3C93631D-559F-E64A-9D3A-75F5624E347E}" destId="{A779FE5D-C35D-9042-BFCE-0806162BC4CA}" srcOrd="0" destOrd="0" presId="urn:microsoft.com/office/officeart/2008/layout/NameandTitleOrganizationalChart"/>
    <dgm:cxn modelId="{E1460446-FCA6-D242-840F-CBD0C597F921}" type="presOf" srcId="{8F5EC03B-7BE8-5245-8B9F-D249B3D7D4EA}" destId="{ED3FF257-DF63-D44C-8506-F3810E1793F9}" srcOrd="1" destOrd="0" presId="urn:microsoft.com/office/officeart/2008/layout/NameandTitleOrganizationalChart"/>
    <dgm:cxn modelId="{60F83848-3CF6-5F44-8A9A-9825004D6906}" type="presOf" srcId="{2B37D1C0-10B2-6E48-848F-320A03140DD0}" destId="{E71AE935-2F1D-A043-BEFA-8273672CFADD}" srcOrd="0" destOrd="0" presId="urn:microsoft.com/office/officeart/2008/layout/NameandTitleOrganizationalChart"/>
    <dgm:cxn modelId="{6D2D4870-8B5E-B942-9086-F2F2F5B344E8}" type="presOf" srcId="{DE45FDF8-BAD4-4B40-97BB-ADE028F397DC}" destId="{2E11E618-E2B9-C64C-A506-F823A6CB53A4}" srcOrd="0" destOrd="0" presId="urn:microsoft.com/office/officeart/2008/layout/NameandTitleOrganizationalChart"/>
    <dgm:cxn modelId="{390B1872-3CBE-6146-8AA3-983DFBB1B965}" type="presOf" srcId="{E7F9BD4D-111D-E44F-A3B8-FC4BD84B3D88}" destId="{7E5D5EDD-554C-7A40-8515-0B8DD48F403C}" srcOrd="0" destOrd="0" presId="urn:microsoft.com/office/officeart/2008/layout/NameandTitleOrganizationalChart"/>
    <dgm:cxn modelId="{F73DD379-F7CA-724B-9C88-E304DF1488F3}" type="presOf" srcId="{2810E903-FB83-E64F-9825-67B0CF925B93}" destId="{671D5585-BD92-9A48-AA5C-E692091F37B8}" srcOrd="0" destOrd="0" presId="urn:microsoft.com/office/officeart/2008/layout/NameandTitleOrganizationalChart"/>
    <dgm:cxn modelId="{DEC0E37F-E12D-8D42-AFAD-AC1C65C42C78}" type="presOf" srcId="{2810E903-FB83-E64F-9825-67B0CF925B93}" destId="{3C0C3864-EBDB-7143-8120-0E45EBF9F8AD}" srcOrd="1" destOrd="0" presId="urn:microsoft.com/office/officeart/2008/layout/NameandTitleOrganizationalChart"/>
    <dgm:cxn modelId="{852C6181-F57D-1C47-BEDC-41C058DD3464}" type="presOf" srcId="{EBB50BB1-486C-D145-A87A-B7EFA7B4FA5A}" destId="{B7AD4CB7-3CEE-C341-855D-A799819712C1}" srcOrd="0" destOrd="0" presId="urn:microsoft.com/office/officeart/2008/layout/NameandTitleOrganizationalChart"/>
    <dgm:cxn modelId="{C8AC0783-4AD0-6549-B38F-917A325BDB2C}" type="presOf" srcId="{8F5EC03B-7BE8-5245-8B9F-D249B3D7D4EA}" destId="{19539469-3EA1-CA4C-A316-0E4DE9950F46}" srcOrd="0" destOrd="0" presId="urn:microsoft.com/office/officeart/2008/layout/NameandTitleOrganizationalChart"/>
    <dgm:cxn modelId="{3056BF99-D973-214B-9EFE-763F6BBE51D5}" type="presOf" srcId="{32AE812F-387D-1E4E-81BB-FE777F27E814}" destId="{62EF15A5-6F6C-FF45-9174-8AA8538C1C99}" srcOrd="0" destOrd="0" presId="urn:microsoft.com/office/officeart/2008/layout/NameandTitleOrganizationalChart"/>
    <dgm:cxn modelId="{2AA8479E-E49C-1148-AB93-A3C27FA7EE39}" type="presOf" srcId="{601B140C-AA3A-A34C-88F7-FF24FD4E0385}" destId="{AD9381A3-8FAF-8E4C-BCCA-1494D09E31A6}" srcOrd="1" destOrd="0" presId="urn:microsoft.com/office/officeart/2008/layout/NameandTitleOrganizationalChart"/>
    <dgm:cxn modelId="{50B9829F-DFC6-F243-B24E-E2CE01EC4517}" type="presOf" srcId="{005CA02E-865B-9844-B87F-A862E2888F30}" destId="{1440971B-888B-7A42-A0EF-8DC066FA5C72}" srcOrd="0" destOrd="0" presId="urn:microsoft.com/office/officeart/2008/layout/NameandTitleOrganizationalChart"/>
    <dgm:cxn modelId="{8A0850A0-3D99-BB46-A7DD-5CE34693C782}" srcId="{601B140C-AA3A-A34C-88F7-FF24FD4E0385}" destId="{BD0B1AC9-7CA7-B141-BCD3-739C902BA2FA}" srcOrd="3" destOrd="0" parTransId="{3C93631D-559F-E64A-9D3A-75F5624E347E}" sibTransId="{2B37D1C0-10B2-6E48-848F-320A03140DD0}"/>
    <dgm:cxn modelId="{0CEEFEA2-D2D7-6546-93EB-5BC012ADD2DC}" srcId="{601B140C-AA3A-A34C-88F7-FF24FD4E0385}" destId="{2810E903-FB83-E64F-9825-67B0CF925B93}" srcOrd="1" destOrd="0" parTransId="{EBB50BB1-486C-D145-A87A-B7EFA7B4FA5A}" sibTransId="{005CA02E-865B-9844-B87F-A862E2888F30}"/>
    <dgm:cxn modelId="{7E565BA5-3610-354B-85DE-A3C50BEF69E1}" srcId="{601B140C-AA3A-A34C-88F7-FF24FD4E0385}" destId="{57913446-FCBA-D244-95B7-5D910E0C08E0}" srcOrd="4" destOrd="0" parTransId="{610632E2-3963-BC46-A84D-3861D5BA2D33}" sibTransId="{B654A8E4-434A-2544-A65E-4DCFD1864BD9}"/>
    <dgm:cxn modelId="{33F13AAD-B208-2543-BE0F-5C85C188DA45}" type="presOf" srcId="{BD0B1AC9-7CA7-B141-BCD3-739C902BA2FA}" destId="{51AF101D-FD9E-4E42-A474-698EDB5EE10B}" srcOrd="0" destOrd="0" presId="urn:microsoft.com/office/officeart/2008/layout/NameandTitleOrganizationalChart"/>
    <dgm:cxn modelId="{5B9546B7-B9E1-7542-B685-0B5464F2BF4A}" type="presOf" srcId="{B654A8E4-434A-2544-A65E-4DCFD1864BD9}" destId="{59BE2A05-98A0-8D4D-A813-D011721AA8DE}" srcOrd="0" destOrd="0" presId="urn:microsoft.com/office/officeart/2008/layout/NameandTitleOrganizationalChart"/>
    <dgm:cxn modelId="{070D0DC0-E14C-0448-BE6B-3C6970D5B2CB}" type="presOf" srcId="{610632E2-3963-BC46-A84D-3861D5BA2D33}" destId="{BAE9AC86-0C56-534B-A8BB-A690EFCD56E5}" srcOrd="0" destOrd="0" presId="urn:microsoft.com/office/officeart/2008/layout/NameandTitleOrganizationalChart"/>
    <dgm:cxn modelId="{E5D48ECE-C7B0-DB4C-A2F7-92206EEDC115}" srcId="{601B140C-AA3A-A34C-88F7-FF24FD4E0385}" destId="{94F99ADE-51BF-1842-BCC6-FB31603342C9}" srcOrd="0" destOrd="0" parTransId="{19726C40-C235-DC4F-ADDD-35852A7EDDCF}" sibTransId="{32AE812F-387D-1E4E-81BB-FE777F27E814}"/>
    <dgm:cxn modelId="{8C309BCF-0BF7-744C-A8C2-17EDFCA27C33}" type="presOf" srcId="{94F99ADE-51BF-1842-BCC6-FB31603342C9}" destId="{5F70A546-98A9-6546-9613-839C9BF34DA0}" srcOrd="0" destOrd="0" presId="urn:microsoft.com/office/officeart/2008/layout/NameandTitleOrganizationalChart"/>
    <dgm:cxn modelId="{7248B0D6-1DFD-3B4F-92FE-A4172A17A570}" srcId="{E7F9BD4D-111D-E44F-A3B8-FC4BD84B3D88}" destId="{601B140C-AA3A-A34C-88F7-FF24FD4E0385}" srcOrd="0" destOrd="0" parTransId="{C97DE8F0-7344-B24C-95B6-7BD1823A416F}" sibTransId="{DE45FDF8-BAD4-4B40-97BB-ADE028F397DC}"/>
    <dgm:cxn modelId="{227031EC-C48F-1E4F-A65A-C89ADB53F19A}" type="presOf" srcId="{57913446-FCBA-D244-95B7-5D910E0C08E0}" destId="{DD82D4C3-3509-CD42-BD20-FB10034FE5EA}" srcOrd="0" destOrd="0" presId="urn:microsoft.com/office/officeart/2008/layout/NameandTitleOrganizationalChart"/>
    <dgm:cxn modelId="{1A6F75FB-D184-9547-BFA4-906372B2487E}" type="presOf" srcId="{9CE719E9-C3DD-1E47-93F7-1DC08B43B096}" destId="{219B6E29-B4AA-0D48-A51A-24AD63785AC5}" srcOrd="0" destOrd="0" presId="urn:microsoft.com/office/officeart/2008/layout/NameandTitleOrganizationalChart"/>
    <dgm:cxn modelId="{9A9601A8-7957-0C44-B4DC-3B7773865067}" type="presParOf" srcId="{7E5D5EDD-554C-7A40-8515-0B8DD48F403C}" destId="{58AE2301-D52B-1B48-9A78-E76FC994674F}" srcOrd="0" destOrd="0" presId="urn:microsoft.com/office/officeart/2008/layout/NameandTitleOrganizationalChart"/>
    <dgm:cxn modelId="{109A3233-140F-FA46-9D4E-9E8B3C5816AD}" type="presParOf" srcId="{58AE2301-D52B-1B48-9A78-E76FC994674F}" destId="{E8341905-0BC1-BA4D-BDF8-877A0385E0C0}" srcOrd="0" destOrd="0" presId="urn:microsoft.com/office/officeart/2008/layout/NameandTitleOrganizationalChart"/>
    <dgm:cxn modelId="{8D470E81-6D80-AD48-94D9-E973336A73E2}" type="presParOf" srcId="{E8341905-0BC1-BA4D-BDF8-877A0385E0C0}" destId="{6E306E32-1C1F-C34C-B178-76FC9A8D6692}" srcOrd="0" destOrd="0" presId="urn:microsoft.com/office/officeart/2008/layout/NameandTitleOrganizationalChart"/>
    <dgm:cxn modelId="{D71BECB8-BB3D-1841-9016-EB7F22AB0EB3}" type="presParOf" srcId="{E8341905-0BC1-BA4D-BDF8-877A0385E0C0}" destId="{2E11E618-E2B9-C64C-A506-F823A6CB53A4}" srcOrd="1" destOrd="0" presId="urn:microsoft.com/office/officeart/2008/layout/NameandTitleOrganizationalChart"/>
    <dgm:cxn modelId="{0B80BED8-FB35-3143-BD85-B8867E66DA98}" type="presParOf" srcId="{E8341905-0BC1-BA4D-BDF8-877A0385E0C0}" destId="{AD9381A3-8FAF-8E4C-BCCA-1494D09E31A6}" srcOrd="2" destOrd="0" presId="urn:microsoft.com/office/officeart/2008/layout/NameandTitleOrganizationalChart"/>
    <dgm:cxn modelId="{7EA80DA1-DB2C-4442-8265-1F7785C1EFE4}" type="presParOf" srcId="{58AE2301-D52B-1B48-9A78-E76FC994674F}" destId="{B2E4457D-D30D-2A42-BB4B-D3AD2CC41632}" srcOrd="1" destOrd="0" presId="urn:microsoft.com/office/officeart/2008/layout/NameandTitleOrganizationalChart"/>
    <dgm:cxn modelId="{C22E2CAA-C625-A84B-BD60-26AFDF810AF5}" type="presParOf" srcId="{B2E4457D-D30D-2A42-BB4B-D3AD2CC41632}" destId="{B7AD4CB7-3CEE-C341-855D-A799819712C1}" srcOrd="0" destOrd="0" presId="urn:microsoft.com/office/officeart/2008/layout/NameandTitleOrganizationalChart"/>
    <dgm:cxn modelId="{40F13CA9-4F5A-2C4E-A1C0-4FC2B53B12B2}" type="presParOf" srcId="{B2E4457D-D30D-2A42-BB4B-D3AD2CC41632}" destId="{AD4B48FB-028F-674B-B4AD-11D1E6BB8A64}" srcOrd="1" destOrd="0" presId="urn:microsoft.com/office/officeart/2008/layout/NameandTitleOrganizationalChart"/>
    <dgm:cxn modelId="{43467EB8-4C1C-4744-B979-23C3B1AACEB7}" type="presParOf" srcId="{AD4B48FB-028F-674B-B4AD-11D1E6BB8A64}" destId="{858E2A13-BA9F-9E4B-A185-9AAE40186ADF}" srcOrd="0" destOrd="0" presId="urn:microsoft.com/office/officeart/2008/layout/NameandTitleOrganizationalChart"/>
    <dgm:cxn modelId="{40AEEC1D-BFDF-9849-B98E-B83240FE6DDA}" type="presParOf" srcId="{858E2A13-BA9F-9E4B-A185-9AAE40186ADF}" destId="{671D5585-BD92-9A48-AA5C-E692091F37B8}" srcOrd="0" destOrd="0" presId="urn:microsoft.com/office/officeart/2008/layout/NameandTitleOrganizationalChart"/>
    <dgm:cxn modelId="{D1841D77-6B2F-494C-9CD7-5EFA214E62EE}" type="presParOf" srcId="{858E2A13-BA9F-9E4B-A185-9AAE40186ADF}" destId="{1440971B-888B-7A42-A0EF-8DC066FA5C72}" srcOrd="1" destOrd="0" presId="urn:microsoft.com/office/officeart/2008/layout/NameandTitleOrganizationalChart"/>
    <dgm:cxn modelId="{AE510938-09E2-0D48-8A2E-6938E3D9EB0A}" type="presParOf" srcId="{858E2A13-BA9F-9E4B-A185-9AAE40186ADF}" destId="{3C0C3864-EBDB-7143-8120-0E45EBF9F8AD}" srcOrd="2" destOrd="0" presId="urn:microsoft.com/office/officeart/2008/layout/NameandTitleOrganizationalChart"/>
    <dgm:cxn modelId="{628A0D49-8C5F-B145-8C84-46E84B6608B7}" type="presParOf" srcId="{AD4B48FB-028F-674B-B4AD-11D1E6BB8A64}" destId="{569DFCD0-6557-7A4E-96C6-F1D4395891FF}" srcOrd="1" destOrd="0" presId="urn:microsoft.com/office/officeart/2008/layout/NameandTitleOrganizationalChart"/>
    <dgm:cxn modelId="{A093DC5D-7539-7440-8F85-672650C006BC}" type="presParOf" srcId="{AD4B48FB-028F-674B-B4AD-11D1E6BB8A64}" destId="{91BFF4FF-A899-D648-B51E-562FFD2130F0}" srcOrd="2" destOrd="0" presId="urn:microsoft.com/office/officeart/2008/layout/NameandTitleOrganizationalChart"/>
    <dgm:cxn modelId="{8897917D-BBFB-6E40-A8E3-3A6E9F9C4AE3}" type="presParOf" srcId="{B2E4457D-D30D-2A42-BB4B-D3AD2CC41632}" destId="{2CE62530-106D-8E4F-81FD-507B561BD57D}" srcOrd="2" destOrd="0" presId="urn:microsoft.com/office/officeart/2008/layout/NameandTitleOrganizationalChart"/>
    <dgm:cxn modelId="{D02BB1DE-2AD2-DF40-A24B-97A5CEF038FB}" type="presParOf" srcId="{B2E4457D-D30D-2A42-BB4B-D3AD2CC41632}" destId="{D627DB65-01BF-2249-8BD6-091F20C73F27}" srcOrd="3" destOrd="0" presId="urn:microsoft.com/office/officeart/2008/layout/NameandTitleOrganizationalChart"/>
    <dgm:cxn modelId="{0DAE32FE-154B-C143-B75A-733962D5BE74}" type="presParOf" srcId="{D627DB65-01BF-2249-8BD6-091F20C73F27}" destId="{4F3C29C1-54A2-B547-861E-CC9389AFDE5C}" srcOrd="0" destOrd="0" presId="urn:microsoft.com/office/officeart/2008/layout/NameandTitleOrganizationalChart"/>
    <dgm:cxn modelId="{5F392711-C6B6-F74C-88DD-C966DAA6487D}" type="presParOf" srcId="{4F3C29C1-54A2-B547-861E-CC9389AFDE5C}" destId="{19539469-3EA1-CA4C-A316-0E4DE9950F46}" srcOrd="0" destOrd="0" presId="urn:microsoft.com/office/officeart/2008/layout/NameandTitleOrganizationalChart"/>
    <dgm:cxn modelId="{7DC263E1-B96D-9841-B5C3-8D686B067C49}" type="presParOf" srcId="{4F3C29C1-54A2-B547-861E-CC9389AFDE5C}" destId="{219B6E29-B4AA-0D48-A51A-24AD63785AC5}" srcOrd="1" destOrd="0" presId="urn:microsoft.com/office/officeart/2008/layout/NameandTitleOrganizationalChart"/>
    <dgm:cxn modelId="{2B05ECBB-36C7-7642-95E1-F9A74823D807}" type="presParOf" srcId="{4F3C29C1-54A2-B547-861E-CC9389AFDE5C}" destId="{ED3FF257-DF63-D44C-8506-F3810E1793F9}" srcOrd="2" destOrd="0" presId="urn:microsoft.com/office/officeart/2008/layout/NameandTitleOrganizationalChart"/>
    <dgm:cxn modelId="{9F4CB317-56A0-C948-A03C-EFA4C32C54AB}" type="presParOf" srcId="{D627DB65-01BF-2249-8BD6-091F20C73F27}" destId="{DBD986D0-6106-C046-A5D5-9051C4AE25A3}" srcOrd="1" destOrd="0" presId="urn:microsoft.com/office/officeart/2008/layout/NameandTitleOrganizationalChart"/>
    <dgm:cxn modelId="{E8907007-49BF-F941-BA8F-F353250E8072}" type="presParOf" srcId="{D627DB65-01BF-2249-8BD6-091F20C73F27}" destId="{BFFCF266-6BD1-5148-BCC0-E5863128FA4C}" srcOrd="2" destOrd="0" presId="urn:microsoft.com/office/officeart/2008/layout/NameandTitleOrganizationalChart"/>
    <dgm:cxn modelId="{56ABF6F4-59BC-BB4C-92C8-EB3454239DC0}" type="presParOf" srcId="{B2E4457D-D30D-2A42-BB4B-D3AD2CC41632}" destId="{A779FE5D-C35D-9042-BFCE-0806162BC4CA}" srcOrd="4" destOrd="0" presId="urn:microsoft.com/office/officeart/2008/layout/NameandTitleOrganizationalChart"/>
    <dgm:cxn modelId="{38B68774-63CD-4241-B5E7-1EE27C5C1312}" type="presParOf" srcId="{B2E4457D-D30D-2A42-BB4B-D3AD2CC41632}" destId="{3E6B83E9-329F-5940-BC73-A41FDE373126}" srcOrd="5" destOrd="0" presId="urn:microsoft.com/office/officeart/2008/layout/NameandTitleOrganizationalChart"/>
    <dgm:cxn modelId="{8190F960-F661-EB4D-BCD6-F709A3C56B11}" type="presParOf" srcId="{3E6B83E9-329F-5940-BC73-A41FDE373126}" destId="{35CFC993-DDFB-794E-878C-74F77FDAF5CA}" srcOrd="0" destOrd="0" presId="urn:microsoft.com/office/officeart/2008/layout/NameandTitleOrganizationalChart"/>
    <dgm:cxn modelId="{5272D6F5-62F6-0149-A035-BE19B3FD12FD}" type="presParOf" srcId="{35CFC993-DDFB-794E-878C-74F77FDAF5CA}" destId="{51AF101D-FD9E-4E42-A474-698EDB5EE10B}" srcOrd="0" destOrd="0" presId="urn:microsoft.com/office/officeart/2008/layout/NameandTitleOrganizationalChart"/>
    <dgm:cxn modelId="{7C935840-7175-CE48-ACAC-80A956C03A14}" type="presParOf" srcId="{35CFC993-DDFB-794E-878C-74F77FDAF5CA}" destId="{E71AE935-2F1D-A043-BEFA-8273672CFADD}" srcOrd="1" destOrd="0" presId="urn:microsoft.com/office/officeart/2008/layout/NameandTitleOrganizationalChart"/>
    <dgm:cxn modelId="{3200821A-3D5E-8646-9780-1E22EFB6C8BF}" type="presParOf" srcId="{35CFC993-DDFB-794E-878C-74F77FDAF5CA}" destId="{5779C97B-D981-434C-AC73-DEB5AE753DB7}" srcOrd="2" destOrd="0" presId="urn:microsoft.com/office/officeart/2008/layout/NameandTitleOrganizationalChart"/>
    <dgm:cxn modelId="{38FA1366-7D0D-4746-A2B4-36FD67A3A740}" type="presParOf" srcId="{3E6B83E9-329F-5940-BC73-A41FDE373126}" destId="{B052D0AF-62DB-D342-B864-96937029AD2D}" srcOrd="1" destOrd="0" presId="urn:microsoft.com/office/officeart/2008/layout/NameandTitleOrganizationalChart"/>
    <dgm:cxn modelId="{9AF6060F-DC57-8446-86F1-B0FFA9DED54B}" type="presParOf" srcId="{3E6B83E9-329F-5940-BC73-A41FDE373126}" destId="{66D8B2A3-3FE3-2944-8B0B-CE3DD4C481CD}" srcOrd="2" destOrd="0" presId="urn:microsoft.com/office/officeart/2008/layout/NameandTitleOrganizationalChart"/>
    <dgm:cxn modelId="{355B04F3-F384-1146-A98C-2079B7B8E146}" type="presParOf" srcId="{B2E4457D-D30D-2A42-BB4B-D3AD2CC41632}" destId="{BAE9AC86-0C56-534B-A8BB-A690EFCD56E5}" srcOrd="6" destOrd="0" presId="urn:microsoft.com/office/officeart/2008/layout/NameandTitleOrganizationalChart"/>
    <dgm:cxn modelId="{52A34C72-6223-3E4E-B56E-A531360B4887}" type="presParOf" srcId="{B2E4457D-D30D-2A42-BB4B-D3AD2CC41632}" destId="{BEF0C70E-81B1-9E43-8EB2-1B048C02E7CD}" srcOrd="7" destOrd="0" presId="urn:microsoft.com/office/officeart/2008/layout/NameandTitleOrganizationalChart"/>
    <dgm:cxn modelId="{71888784-E738-6B42-8325-0CAD77B38FF5}" type="presParOf" srcId="{BEF0C70E-81B1-9E43-8EB2-1B048C02E7CD}" destId="{0F01389E-AF2B-EE42-9071-8B76F92CAEA9}" srcOrd="0" destOrd="0" presId="urn:microsoft.com/office/officeart/2008/layout/NameandTitleOrganizationalChart"/>
    <dgm:cxn modelId="{786467E0-CCCE-824B-9819-F145DAB8D73D}" type="presParOf" srcId="{0F01389E-AF2B-EE42-9071-8B76F92CAEA9}" destId="{DD82D4C3-3509-CD42-BD20-FB10034FE5EA}" srcOrd="0" destOrd="0" presId="urn:microsoft.com/office/officeart/2008/layout/NameandTitleOrganizationalChart"/>
    <dgm:cxn modelId="{11E73234-B1C9-6C4C-8F11-97B649CC6072}" type="presParOf" srcId="{0F01389E-AF2B-EE42-9071-8B76F92CAEA9}" destId="{59BE2A05-98A0-8D4D-A813-D011721AA8DE}" srcOrd="1" destOrd="0" presId="urn:microsoft.com/office/officeart/2008/layout/NameandTitleOrganizationalChart"/>
    <dgm:cxn modelId="{4B0082CA-77B4-664A-8087-372878367625}" type="presParOf" srcId="{0F01389E-AF2B-EE42-9071-8B76F92CAEA9}" destId="{66D455D9-BA25-4A4E-880F-FCED4648FE80}" srcOrd="2" destOrd="0" presId="urn:microsoft.com/office/officeart/2008/layout/NameandTitleOrganizationalChart"/>
    <dgm:cxn modelId="{A3E21CB2-34F9-EA41-9D2B-E3400BD8518C}" type="presParOf" srcId="{BEF0C70E-81B1-9E43-8EB2-1B048C02E7CD}" destId="{9FB449BF-AA69-8545-A873-13F825EC91F0}" srcOrd="1" destOrd="0" presId="urn:microsoft.com/office/officeart/2008/layout/NameandTitleOrganizationalChart"/>
    <dgm:cxn modelId="{6E71270B-334A-DD4B-ABBC-8A3F420778BA}" type="presParOf" srcId="{BEF0C70E-81B1-9E43-8EB2-1B048C02E7CD}" destId="{650CD165-0A65-8C4E-A803-E5594B16DEA8}" srcOrd="2" destOrd="0" presId="urn:microsoft.com/office/officeart/2008/layout/NameandTitleOrganizationalChart"/>
    <dgm:cxn modelId="{8A06F729-DB3F-0447-A76E-FC24B6001C53}" type="presParOf" srcId="{58AE2301-D52B-1B48-9A78-E76FC994674F}" destId="{0B09DCE4-2FFE-6040-9EE1-08D8D3D38504}" srcOrd="2" destOrd="0" presId="urn:microsoft.com/office/officeart/2008/layout/NameandTitleOrganizationalChart"/>
    <dgm:cxn modelId="{BF598269-39CE-1845-ADB1-29707A915534}" type="presParOf" srcId="{0B09DCE4-2FFE-6040-9EE1-08D8D3D38504}" destId="{2FAF97CD-AB69-FB49-9CBB-330AFB10C395}" srcOrd="0" destOrd="0" presId="urn:microsoft.com/office/officeart/2008/layout/NameandTitleOrganizationalChart"/>
    <dgm:cxn modelId="{E20E18F0-9F08-374E-B219-07AD42B2749C}" type="presParOf" srcId="{0B09DCE4-2FFE-6040-9EE1-08D8D3D38504}" destId="{2496D5C7-760A-1C44-A1CF-098F7014B6F7}" srcOrd="1" destOrd="0" presId="urn:microsoft.com/office/officeart/2008/layout/NameandTitleOrganizationalChart"/>
    <dgm:cxn modelId="{73F13F97-EA7C-E043-81F2-BDD2EFC67669}" type="presParOf" srcId="{2496D5C7-760A-1C44-A1CF-098F7014B6F7}" destId="{6A4ABB81-3470-1B4A-AEA7-30F85C18FB23}" srcOrd="0" destOrd="0" presId="urn:microsoft.com/office/officeart/2008/layout/NameandTitleOrganizationalChart"/>
    <dgm:cxn modelId="{E95903A4-209E-854A-A380-D8C12DAB4F02}" type="presParOf" srcId="{6A4ABB81-3470-1B4A-AEA7-30F85C18FB23}" destId="{5F70A546-98A9-6546-9613-839C9BF34DA0}" srcOrd="0" destOrd="0" presId="urn:microsoft.com/office/officeart/2008/layout/NameandTitleOrganizationalChart"/>
    <dgm:cxn modelId="{4AADA19F-3C30-0847-9366-CD7C9917AA25}" type="presParOf" srcId="{6A4ABB81-3470-1B4A-AEA7-30F85C18FB23}" destId="{62EF15A5-6F6C-FF45-9174-8AA8538C1C99}" srcOrd="1" destOrd="0" presId="urn:microsoft.com/office/officeart/2008/layout/NameandTitleOrganizationalChart"/>
    <dgm:cxn modelId="{57281126-3F80-5043-A42F-40450A65080F}" type="presParOf" srcId="{6A4ABB81-3470-1B4A-AEA7-30F85C18FB23}" destId="{F1B0F34F-D9E6-3D49-A410-E0165571FDC1}" srcOrd="2" destOrd="0" presId="urn:microsoft.com/office/officeart/2008/layout/NameandTitleOrganizationalChart"/>
    <dgm:cxn modelId="{B8703BE1-8441-B048-B72A-A590C1254243}" type="presParOf" srcId="{2496D5C7-760A-1C44-A1CF-098F7014B6F7}" destId="{4378F5F0-88E0-274F-91BA-7C0B4287E194}" srcOrd="1" destOrd="0" presId="urn:microsoft.com/office/officeart/2008/layout/NameandTitleOrganizationalChart"/>
    <dgm:cxn modelId="{4CC41BBC-888F-EF41-916F-D89CA84BF906}" type="presParOf" srcId="{2496D5C7-760A-1C44-A1CF-098F7014B6F7}" destId="{BCC97A29-4385-0444-A136-94242EE7D6F6}"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31CCD6-09E1-40C1-BEAE-E45D241D9845}" type="doc">
      <dgm:prSet loTypeId="urn:microsoft.com/office/officeart/2018/2/layout/IconCircleList" loCatId="icon" qsTypeId="urn:microsoft.com/office/officeart/2005/8/quickstyle/simple1" qsCatId="simple" csTypeId="urn:microsoft.com/office/officeart/2005/8/colors/colorful1" csCatId="colorful" phldr="1"/>
      <dgm:spPr/>
      <dgm:t>
        <a:bodyPr/>
        <a:lstStyle/>
        <a:p>
          <a:endParaRPr lang="en-US"/>
        </a:p>
      </dgm:t>
    </dgm:pt>
    <dgm:pt modelId="{A3E746BB-6E2E-4737-A0C5-D615185B6D56}">
      <dgm:prSet/>
      <dgm:spPr/>
      <dgm:t>
        <a:bodyPr/>
        <a:lstStyle/>
        <a:p>
          <a:pPr>
            <a:lnSpc>
              <a:spcPct val="100000"/>
            </a:lnSpc>
          </a:pPr>
          <a:r>
            <a:rPr lang="en-IN" u="sng" dirty="0"/>
            <a:t>&gt;</a:t>
          </a:r>
          <a:r>
            <a:rPr lang="en-IN" dirty="0"/>
            <a:t> 2 consecutive ABPA exacerbations, within 3 months of stopping OCS</a:t>
          </a:r>
          <a:endParaRPr lang="en-US" dirty="0"/>
        </a:p>
      </dgm:t>
    </dgm:pt>
    <dgm:pt modelId="{565E0889-8CB2-4EFE-BB29-CE51A10FED8F}" type="parTrans" cxnId="{FFD94A07-822B-40F6-8CE9-9F96091A0647}">
      <dgm:prSet/>
      <dgm:spPr/>
      <dgm:t>
        <a:bodyPr/>
        <a:lstStyle/>
        <a:p>
          <a:endParaRPr lang="en-US"/>
        </a:p>
      </dgm:t>
    </dgm:pt>
    <dgm:pt modelId="{461F9B1E-78F2-453A-9E13-C06E994AB0A5}" type="sibTrans" cxnId="{FFD94A07-822B-40F6-8CE9-9F96091A0647}">
      <dgm:prSet/>
      <dgm:spPr/>
      <dgm:t>
        <a:bodyPr/>
        <a:lstStyle/>
        <a:p>
          <a:pPr>
            <a:lnSpc>
              <a:spcPct val="100000"/>
            </a:lnSpc>
          </a:pPr>
          <a:endParaRPr lang="en-US"/>
        </a:p>
      </dgm:t>
    </dgm:pt>
    <dgm:pt modelId="{C472CED2-5DB9-415F-9D64-7BCA3EBD91EA}">
      <dgm:prSet/>
      <dgm:spPr/>
      <dgm:t>
        <a:bodyPr/>
        <a:lstStyle/>
        <a:p>
          <a:pPr>
            <a:lnSpc>
              <a:spcPct val="100000"/>
            </a:lnSpc>
          </a:pPr>
          <a:r>
            <a:rPr lang="en-IN" dirty="0"/>
            <a:t>Worsening respiratory symptoms</a:t>
          </a:r>
          <a:endParaRPr lang="en-US" dirty="0"/>
        </a:p>
      </dgm:t>
    </dgm:pt>
    <dgm:pt modelId="{3D44CFA1-61E2-4D50-B52B-A82BC9D90448}" type="parTrans" cxnId="{371C0954-2FF1-4773-A9EF-C2CAF38965F6}">
      <dgm:prSet/>
      <dgm:spPr/>
      <dgm:t>
        <a:bodyPr/>
        <a:lstStyle/>
        <a:p>
          <a:endParaRPr lang="en-US"/>
        </a:p>
      </dgm:t>
    </dgm:pt>
    <dgm:pt modelId="{BBDFFC6F-31B4-48EE-8DC0-BB023B0ABA7A}" type="sibTrans" cxnId="{371C0954-2FF1-4773-A9EF-C2CAF38965F6}">
      <dgm:prSet/>
      <dgm:spPr/>
      <dgm:t>
        <a:bodyPr/>
        <a:lstStyle/>
        <a:p>
          <a:pPr>
            <a:lnSpc>
              <a:spcPct val="100000"/>
            </a:lnSpc>
          </a:pPr>
          <a:endParaRPr lang="en-US"/>
        </a:p>
      </dgm:t>
    </dgm:pt>
    <dgm:pt modelId="{3EA08BAA-AD8A-4B69-B0D0-124D1B61FF1E}">
      <dgm:prSet/>
      <dgm:spPr/>
      <dgm:t>
        <a:bodyPr/>
        <a:lstStyle/>
        <a:p>
          <a:pPr>
            <a:lnSpc>
              <a:spcPct val="100000"/>
            </a:lnSpc>
          </a:pPr>
          <a:r>
            <a:rPr lang="en-IN" dirty="0"/>
            <a:t>Worsening imaging</a:t>
          </a:r>
          <a:endParaRPr lang="en-US" dirty="0"/>
        </a:p>
      </dgm:t>
    </dgm:pt>
    <dgm:pt modelId="{A2FB37E9-F6E9-42C6-8A86-FAF46A1E3B02}" type="parTrans" cxnId="{2180349C-3331-4637-90B8-18A0E8A84AEC}">
      <dgm:prSet/>
      <dgm:spPr/>
      <dgm:t>
        <a:bodyPr/>
        <a:lstStyle/>
        <a:p>
          <a:endParaRPr lang="en-US"/>
        </a:p>
      </dgm:t>
    </dgm:pt>
    <dgm:pt modelId="{CC7E46E2-B853-4DCF-B9E6-257032A73178}" type="sibTrans" cxnId="{2180349C-3331-4637-90B8-18A0E8A84AEC}">
      <dgm:prSet/>
      <dgm:spPr/>
      <dgm:t>
        <a:bodyPr/>
        <a:lstStyle/>
        <a:p>
          <a:pPr>
            <a:lnSpc>
              <a:spcPct val="100000"/>
            </a:lnSpc>
          </a:pPr>
          <a:endParaRPr lang="en-US"/>
        </a:p>
      </dgm:t>
    </dgm:pt>
    <dgm:pt modelId="{F8CBC922-8F14-4423-9852-324A1081E52C}">
      <dgm:prSet/>
      <dgm:spPr/>
      <dgm:t>
        <a:bodyPr/>
        <a:lstStyle/>
        <a:p>
          <a:pPr>
            <a:lnSpc>
              <a:spcPct val="100000"/>
            </a:lnSpc>
          </a:pPr>
          <a:r>
            <a:rPr lang="en-IN" dirty="0"/>
            <a:t>Rise in serum total IgE by 50% within 4 weeks of tapering OCS on 2 separate occasions</a:t>
          </a:r>
          <a:endParaRPr lang="en-US" dirty="0"/>
        </a:p>
      </dgm:t>
    </dgm:pt>
    <dgm:pt modelId="{772B45AC-C095-4B95-BD0F-D63985C8381E}" type="parTrans" cxnId="{D901EA2F-0D1E-48AD-9E3B-6227BCAEAF37}">
      <dgm:prSet/>
      <dgm:spPr/>
      <dgm:t>
        <a:bodyPr/>
        <a:lstStyle/>
        <a:p>
          <a:endParaRPr lang="en-US"/>
        </a:p>
      </dgm:t>
    </dgm:pt>
    <dgm:pt modelId="{BEC67BAA-0D14-43F7-9D3E-504EB56E617B}" type="sibTrans" cxnId="{D901EA2F-0D1E-48AD-9E3B-6227BCAEAF37}">
      <dgm:prSet/>
      <dgm:spPr/>
      <dgm:t>
        <a:bodyPr/>
        <a:lstStyle/>
        <a:p>
          <a:endParaRPr lang="en-US"/>
        </a:p>
      </dgm:t>
    </dgm:pt>
    <dgm:pt modelId="{0F7CB3C7-D81E-430D-B736-A7F9B0DC4B74}" type="pres">
      <dgm:prSet presAssocID="{3031CCD6-09E1-40C1-BEAE-E45D241D9845}" presName="root" presStyleCnt="0">
        <dgm:presLayoutVars>
          <dgm:dir/>
          <dgm:resizeHandles val="exact"/>
        </dgm:presLayoutVars>
      </dgm:prSet>
      <dgm:spPr/>
    </dgm:pt>
    <dgm:pt modelId="{1D607066-7D73-4D6D-9D5E-8C0EAD9523EC}" type="pres">
      <dgm:prSet presAssocID="{3031CCD6-09E1-40C1-BEAE-E45D241D9845}" presName="container" presStyleCnt="0">
        <dgm:presLayoutVars>
          <dgm:dir/>
          <dgm:resizeHandles val="exact"/>
        </dgm:presLayoutVars>
      </dgm:prSet>
      <dgm:spPr/>
    </dgm:pt>
    <dgm:pt modelId="{FD83CD3C-C132-434D-9A67-51FCF63C3575}" type="pres">
      <dgm:prSet presAssocID="{A3E746BB-6E2E-4737-A0C5-D615185B6D56}" presName="compNode" presStyleCnt="0"/>
      <dgm:spPr/>
    </dgm:pt>
    <dgm:pt modelId="{11FDE2BC-499A-4818-ADBC-BA9C4855A1A2}" type="pres">
      <dgm:prSet presAssocID="{A3E746BB-6E2E-4737-A0C5-D615185B6D56}" presName="iconBgRect" presStyleLbl="bgShp" presStyleIdx="0" presStyleCnt="4"/>
      <dgm:spPr>
        <a:solidFill>
          <a:srgbClr val="D7A263"/>
        </a:solidFill>
      </dgm:spPr>
    </dgm:pt>
    <dgm:pt modelId="{A7464AEF-F7BC-4939-970C-628030AB6D00}" type="pres">
      <dgm:prSet presAssocID="{A3E746BB-6E2E-4737-A0C5-D615185B6D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AD228826-39AB-475A-9000-E62548304E6C}" type="pres">
      <dgm:prSet presAssocID="{A3E746BB-6E2E-4737-A0C5-D615185B6D56}" presName="spaceRect" presStyleCnt="0"/>
      <dgm:spPr/>
    </dgm:pt>
    <dgm:pt modelId="{C624A331-0C6A-48FF-95F0-F26EF5B725C8}" type="pres">
      <dgm:prSet presAssocID="{A3E746BB-6E2E-4737-A0C5-D615185B6D56}" presName="textRect" presStyleLbl="revTx" presStyleIdx="0" presStyleCnt="4" custScaleX="82754" custLinFactNeighborX="-10312" custLinFactNeighborY="-943">
        <dgm:presLayoutVars>
          <dgm:chMax val="1"/>
          <dgm:chPref val="1"/>
        </dgm:presLayoutVars>
      </dgm:prSet>
      <dgm:spPr/>
    </dgm:pt>
    <dgm:pt modelId="{14962F4A-AC0A-47C0-A428-69A2915E198F}" type="pres">
      <dgm:prSet presAssocID="{461F9B1E-78F2-453A-9E13-C06E994AB0A5}" presName="sibTrans" presStyleLbl="sibTrans2D1" presStyleIdx="0" presStyleCnt="0"/>
      <dgm:spPr/>
    </dgm:pt>
    <dgm:pt modelId="{76209809-1FDD-4A61-9763-473FB798EC26}" type="pres">
      <dgm:prSet presAssocID="{C472CED2-5DB9-415F-9D64-7BCA3EBD91EA}" presName="compNode" presStyleCnt="0"/>
      <dgm:spPr/>
    </dgm:pt>
    <dgm:pt modelId="{CBE9196F-CA6B-4665-925B-CB3CDAF2FCB8}" type="pres">
      <dgm:prSet presAssocID="{C472CED2-5DB9-415F-9D64-7BCA3EBD91EA}" presName="iconBgRect" presStyleLbl="bgShp" presStyleIdx="1" presStyleCnt="4"/>
      <dgm:spPr>
        <a:solidFill>
          <a:srgbClr val="D7A263"/>
        </a:solidFill>
      </dgm:spPr>
    </dgm:pt>
    <dgm:pt modelId="{3E681BC4-9C1F-47B5-BABE-DCD77EC458B8}" type="pres">
      <dgm:prSet presAssocID="{C472CED2-5DB9-415F-9D64-7BCA3EBD91EA}" presName="icon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DFBF8DEC-6E7A-4EF0-86A2-038D327953FE}" type="pres">
      <dgm:prSet presAssocID="{C472CED2-5DB9-415F-9D64-7BCA3EBD91EA}" presName="spaceRect" presStyleCnt="0"/>
      <dgm:spPr/>
    </dgm:pt>
    <dgm:pt modelId="{83AF3599-0A5E-4B1B-94F5-315810F3B9B8}" type="pres">
      <dgm:prSet presAssocID="{C472CED2-5DB9-415F-9D64-7BCA3EBD91EA}" presName="textRect" presStyleLbl="revTx" presStyleIdx="1" presStyleCnt="4">
        <dgm:presLayoutVars>
          <dgm:chMax val="1"/>
          <dgm:chPref val="1"/>
        </dgm:presLayoutVars>
      </dgm:prSet>
      <dgm:spPr/>
    </dgm:pt>
    <dgm:pt modelId="{A2A39AE0-785B-4E34-A0F7-A105A5199A8B}" type="pres">
      <dgm:prSet presAssocID="{BBDFFC6F-31B4-48EE-8DC0-BB023B0ABA7A}" presName="sibTrans" presStyleLbl="sibTrans2D1" presStyleIdx="0" presStyleCnt="0"/>
      <dgm:spPr/>
    </dgm:pt>
    <dgm:pt modelId="{829BE66B-00AA-4A8B-B9C6-751E92C8259B}" type="pres">
      <dgm:prSet presAssocID="{3EA08BAA-AD8A-4B69-B0D0-124D1B61FF1E}" presName="compNode" presStyleCnt="0"/>
      <dgm:spPr/>
    </dgm:pt>
    <dgm:pt modelId="{0A3E4CB2-92F6-452D-A115-8E00079CE02B}" type="pres">
      <dgm:prSet presAssocID="{3EA08BAA-AD8A-4B69-B0D0-124D1B61FF1E}" presName="iconBgRect" presStyleLbl="bgShp" presStyleIdx="2" presStyleCnt="4"/>
      <dgm:spPr>
        <a:solidFill>
          <a:srgbClr val="D7A263"/>
        </a:solidFill>
      </dgm:spPr>
    </dgm:pt>
    <dgm:pt modelId="{2E6DC6F6-3CE9-4694-B108-4CBE9078642A}" type="pres">
      <dgm:prSet presAssocID="{3EA08BAA-AD8A-4B69-B0D0-124D1B61FF1E}" presName="iconRect" presStyleLbl="node1" presStyleIdx="2" presStyleCnt="4" custScaleY="108868"/>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001" r="-13598" b="2538"/>
          </a:stretch>
        </a:blipFill>
      </dgm:spPr>
    </dgm:pt>
    <dgm:pt modelId="{80BDD5CA-C89F-49DE-AF18-216BE2203471}" type="pres">
      <dgm:prSet presAssocID="{3EA08BAA-AD8A-4B69-B0D0-124D1B61FF1E}" presName="spaceRect" presStyleCnt="0"/>
      <dgm:spPr/>
    </dgm:pt>
    <dgm:pt modelId="{343AB5B0-B232-4E3F-B34C-F6A44B19AA8C}" type="pres">
      <dgm:prSet presAssocID="{3EA08BAA-AD8A-4B69-B0D0-124D1B61FF1E}" presName="textRect" presStyleLbl="revTx" presStyleIdx="2" presStyleCnt="4">
        <dgm:presLayoutVars>
          <dgm:chMax val="1"/>
          <dgm:chPref val="1"/>
        </dgm:presLayoutVars>
      </dgm:prSet>
      <dgm:spPr/>
    </dgm:pt>
    <dgm:pt modelId="{1362B32B-EAB5-496B-B308-22BC6D3C67BE}" type="pres">
      <dgm:prSet presAssocID="{CC7E46E2-B853-4DCF-B9E6-257032A73178}" presName="sibTrans" presStyleLbl="sibTrans2D1" presStyleIdx="0" presStyleCnt="0"/>
      <dgm:spPr/>
    </dgm:pt>
    <dgm:pt modelId="{40860A82-0EC3-4AEE-B7D4-F8DED6D0A9ED}" type="pres">
      <dgm:prSet presAssocID="{F8CBC922-8F14-4423-9852-324A1081E52C}" presName="compNode" presStyleCnt="0"/>
      <dgm:spPr/>
    </dgm:pt>
    <dgm:pt modelId="{48310E87-4C83-4B91-B49D-5BAF1543C1E6}" type="pres">
      <dgm:prSet presAssocID="{F8CBC922-8F14-4423-9852-324A1081E52C}" presName="iconBgRect" presStyleLbl="bgShp" presStyleIdx="3" presStyleCnt="4"/>
      <dgm:spPr>
        <a:solidFill>
          <a:srgbClr val="D7A263"/>
        </a:solidFill>
      </dgm:spPr>
    </dgm:pt>
    <dgm:pt modelId="{0510B369-E7BA-4743-A049-2D46712C3E48}" type="pres">
      <dgm:prSet presAssocID="{F8CBC922-8F14-4423-9852-324A1081E52C}"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40B347B0-6A55-430D-AB49-4A342B18560A}" type="pres">
      <dgm:prSet presAssocID="{F8CBC922-8F14-4423-9852-324A1081E52C}" presName="spaceRect" presStyleCnt="0"/>
      <dgm:spPr/>
    </dgm:pt>
    <dgm:pt modelId="{B8B8B8A3-E402-461F-B203-F92C4A913342}" type="pres">
      <dgm:prSet presAssocID="{F8CBC922-8F14-4423-9852-324A1081E52C}" presName="textRect" presStyleLbl="revTx" presStyleIdx="3" presStyleCnt="4">
        <dgm:presLayoutVars>
          <dgm:chMax val="1"/>
          <dgm:chPref val="1"/>
        </dgm:presLayoutVars>
      </dgm:prSet>
      <dgm:spPr/>
    </dgm:pt>
  </dgm:ptLst>
  <dgm:cxnLst>
    <dgm:cxn modelId="{FFD94A07-822B-40F6-8CE9-9F96091A0647}" srcId="{3031CCD6-09E1-40C1-BEAE-E45D241D9845}" destId="{A3E746BB-6E2E-4737-A0C5-D615185B6D56}" srcOrd="0" destOrd="0" parTransId="{565E0889-8CB2-4EFE-BB29-CE51A10FED8F}" sibTransId="{461F9B1E-78F2-453A-9E13-C06E994AB0A5}"/>
    <dgm:cxn modelId="{D901EA2F-0D1E-48AD-9E3B-6227BCAEAF37}" srcId="{3031CCD6-09E1-40C1-BEAE-E45D241D9845}" destId="{F8CBC922-8F14-4423-9852-324A1081E52C}" srcOrd="3" destOrd="0" parTransId="{772B45AC-C095-4B95-BD0F-D63985C8381E}" sibTransId="{BEC67BAA-0D14-43F7-9D3E-504EB56E617B}"/>
    <dgm:cxn modelId="{E1B1005D-FD1B-8245-9DF2-D0E8DA146BC1}" type="presOf" srcId="{A3E746BB-6E2E-4737-A0C5-D615185B6D56}" destId="{C624A331-0C6A-48FF-95F0-F26EF5B725C8}" srcOrd="0" destOrd="0" presId="urn:microsoft.com/office/officeart/2018/2/layout/IconCircleList"/>
    <dgm:cxn modelId="{D1D1AD50-FC7B-3443-82B3-A22669D97D07}" type="presOf" srcId="{3EA08BAA-AD8A-4B69-B0D0-124D1B61FF1E}" destId="{343AB5B0-B232-4E3F-B34C-F6A44B19AA8C}" srcOrd="0" destOrd="0" presId="urn:microsoft.com/office/officeart/2018/2/layout/IconCircleList"/>
    <dgm:cxn modelId="{371C0954-2FF1-4773-A9EF-C2CAF38965F6}" srcId="{3031CCD6-09E1-40C1-BEAE-E45D241D9845}" destId="{C472CED2-5DB9-415F-9D64-7BCA3EBD91EA}" srcOrd="1" destOrd="0" parTransId="{3D44CFA1-61E2-4D50-B52B-A82BC9D90448}" sibTransId="{BBDFFC6F-31B4-48EE-8DC0-BB023B0ABA7A}"/>
    <dgm:cxn modelId="{1537F088-076A-6343-9734-4A6E15686EFA}" type="presOf" srcId="{F8CBC922-8F14-4423-9852-324A1081E52C}" destId="{B8B8B8A3-E402-461F-B203-F92C4A913342}" srcOrd="0" destOrd="0" presId="urn:microsoft.com/office/officeart/2018/2/layout/IconCircleList"/>
    <dgm:cxn modelId="{4B6DCC92-D9A4-814B-957F-864ACE2A1EAE}" type="presOf" srcId="{C472CED2-5DB9-415F-9D64-7BCA3EBD91EA}" destId="{83AF3599-0A5E-4B1B-94F5-315810F3B9B8}" srcOrd="0" destOrd="0" presId="urn:microsoft.com/office/officeart/2018/2/layout/IconCircleList"/>
    <dgm:cxn modelId="{2180349C-3331-4637-90B8-18A0E8A84AEC}" srcId="{3031CCD6-09E1-40C1-BEAE-E45D241D9845}" destId="{3EA08BAA-AD8A-4B69-B0D0-124D1B61FF1E}" srcOrd="2" destOrd="0" parTransId="{A2FB37E9-F6E9-42C6-8A86-FAF46A1E3B02}" sibTransId="{CC7E46E2-B853-4DCF-B9E6-257032A73178}"/>
    <dgm:cxn modelId="{D0DD50AB-E102-F34C-82CC-F263B96A9ECC}" type="presOf" srcId="{461F9B1E-78F2-453A-9E13-C06E994AB0A5}" destId="{14962F4A-AC0A-47C0-A428-69A2915E198F}" srcOrd="0" destOrd="0" presId="urn:microsoft.com/office/officeart/2018/2/layout/IconCircleList"/>
    <dgm:cxn modelId="{48C412D5-7B15-C649-9EB8-9B01F11E5F84}" type="presOf" srcId="{CC7E46E2-B853-4DCF-B9E6-257032A73178}" destId="{1362B32B-EAB5-496B-B308-22BC6D3C67BE}" srcOrd="0" destOrd="0" presId="urn:microsoft.com/office/officeart/2018/2/layout/IconCircleList"/>
    <dgm:cxn modelId="{B7B8B0DC-D1FF-AD45-87DD-4D8687B83431}" type="presOf" srcId="{BBDFFC6F-31B4-48EE-8DC0-BB023B0ABA7A}" destId="{A2A39AE0-785B-4E34-A0F7-A105A5199A8B}" srcOrd="0" destOrd="0" presId="urn:microsoft.com/office/officeart/2018/2/layout/IconCircleList"/>
    <dgm:cxn modelId="{E1821AFF-7A1B-7B4B-8E36-2461FF6BAB27}" type="presOf" srcId="{3031CCD6-09E1-40C1-BEAE-E45D241D9845}" destId="{0F7CB3C7-D81E-430D-B736-A7F9B0DC4B74}" srcOrd="0" destOrd="0" presId="urn:microsoft.com/office/officeart/2018/2/layout/IconCircleList"/>
    <dgm:cxn modelId="{9B8207EC-5E51-6947-9D1D-438FDF42E756}" type="presParOf" srcId="{0F7CB3C7-D81E-430D-B736-A7F9B0DC4B74}" destId="{1D607066-7D73-4D6D-9D5E-8C0EAD9523EC}" srcOrd="0" destOrd="0" presId="urn:microsoft.com/office/officeart/2018/2/layout/IconCircleList"/>
    <dgm:cxn modelId="{EF3B76E2-5E8E-6A4C-AC31-015CAED0F6FE}" type="presParOf" srcId="{1D607066-7D73-4D6D-9D5E-8C0EAD9523EC}" destId="{FD83CD3C-C132-434D-9A67-51FCF63C3575}" srcOrd="0" destOrd="0" presId="urn:microsoft.com/office/officeart/2018/2/layout/IconCircleList"/>
    <dgm:cxn modelId="{FACB7999-68AE-A048-90A3-DD8394D5F59F}" type="presParOf" srcId="{FD83CD3C-C132-434D-9A67-51FCF63C3575}" destId="{11FDE2BC-499A-4818-ADBC-BA9C4855A1A2}" srcOrd="0" destOrd="0" presId="urn:microsoft.com/office/officeart/2018/2/layout/IconCircleList"/>
    <dgm:cxn modelId="{A95EC247-45DC-C54D-8ED1-3BA4A73C379E}" type="presParOf" srcId="{FD83CD3C-C132-434D-9A67-51FCF63C3575}" destId="{A7464AEF-F7BC-4939-970C-628030AB6D00}" srcOrd="1" destOrd="0" presId="urn:microsoft.com/office/officeart/2018/2/layout/IconCircleList"/>
    <dgm:cxn modelId="{3D5A2151-5D4E-0B45-A327-5B602EACB6EA}" type="presParOf" srcId="{FD83CD3C-C132-434D-9A67-51FCF63C3575}" destId="{AD228826-39AB-475A-9000-E62548304E6C}" srcOrd="2" destOrd="0" presId="urn:microsoft.com/office/officeart/2018/2/layout/IconCircleList"/>
    <dgm:cxn modelId="{51896FDD-1A6C-D644-BFAD-E9761D539F18}" type="presParOf" srcId="{FD83CD3C-C132-434D-9A67-51FCF63C3575}" destId="{C624A331-0C6A-48FF-95F0-F26EF5B725C8}" srcOrd="3" destOrd="0" presId="urn:microsoft.com/office/officeart/2018/2/layout/IconCircleList"/>
    <dgm:cxn modelId="{E4BC75F0-1273-3C49-8D11-715205CB70F6}" type="presParOf" srcId="{1D607066-7D73-4D6D-9D5E-8C0EAD9523EC}" destId="{14962F4A-AC0A-47C0-A428-69A2915E198F}" srcOrd="1" destOrd="0" presId="urn:microsoft.com/office/officeart/2018/2/layout/IconCircleList"/>
    <dgm:cxn modelId="{2851F8B3-1FE4-7D43-8CFB-689EE5D76E53}" type="presParOf" srcId="{1D607066-7D73-4D6D-9D5E-8C0EAD9523EC}" destId="{76209809-1FDD-4A61-9763-473FB798EC26}" srcOrd="2" destOrd="0" presId="urn:microsoft.com/office/officeart/2018/2/layout/IconCircleList"/>
    <dgm:cxn modelId="{2C0E11AB-1265-DD4B-B3AF-DC41AF09AAB1}" type="presParOf" srcId="{76209809-1FDD-4A61-9763-473FB798EC26}" destId="{CBE9196F-CA6B-4665-925B-CB3CDAF2FCB8}" srcOrd="0" destOrd="0" presId="urn:microsoft.com/office/officeart/2018/2/layout/IconCircleList"/>
    <dgm:cxn modelId="{92D6E4C8-9EF6-E743-9FB3-07F7341E2A5A}" type="presParOf" srcId="{76209809-1FDD-4A61-9763-473FB798EC26}" destId="{3E681BC4-9C1F-47B5-BABE-DCD77EC458B8}" srcOrd="1" destOrd="0" presId="urn:microsoft.com/office/officeart/2018/2/layout/IconCircleList"/>
    <dgm:cxn modelId="{3F96E027-F667-F049-8EB7-49B8CEA4E57C}" type="presParOf" srcId="{76209809-1FDD-4A61-9763-473FB798EC26}" destId="{DFBF8DEC-6E7A-4EF0-86A2-038D327953FE}" srcOrd="2" destOrd="0" presId="urn:microsoft.com/office/officeart/2018/2/layout/IconCircleList"/>
    <dgm:cxn modelId="{891FAAAF-36D5-A44A-A090-FBFFA194C248}" type="presParOf" srcId="{76209809-1FDD-4A61-9763-473FB798EC26}" destId="{83AF3599-0A5E-4B1B-94F5-315810F3B9B8}" srcOrd="3" destOrd="0" presId="urn:microsoft.com/office/officeart/2018/2/layout/IconCircleList"/>
    <dgm:cxn modelId="{9938A3E5-7BB6-7B4C-8A6B-B854CD036117}" type="presParOf" srcId="{1D607066-7D73-4D6D-9D5E-8C0EAD9523EC}" destId="{A2A39AE0-785B-4E34-A0F7-A105A5199A8B}" srcOrd="3" destOrd="0" presId="urn:microsoft.com/office/officeart/2018/2/layout/IconCircleList"/>
    <dgm:cxn modelId="{3B346B11-AA45-944F-A687-8B96DF4A880A}" type="presParOf" srcId="{1D607066-7D73-4D6D-9D5E-8C0EAD9523EC}" destId="{829BE66B-00AA-4A8B-B9C6-751E92C8259B}" srcOrd="4" destOrd="0" presId="urn:microsoft.com/office/officeart/2018/2/layout/IconCircleList"/>
    <dgm:cxn modelId="{CB4BC4A3-A22E-3140-8D05-CA3AF91F670A}" type="presParOf" srcId="{829BE66B-00AA-4A8B-B9C6-751E92C8259B}" destId="{0A3E4CB2-92F6-452D-A115-8E00079CE02B}" srcOrd="0" destOrd="0" presId="urn:microsoft.com/office/officeart/2018/2/layout/IconCircleList"/>
    <dgm:cxn modelId="{5058FA05-D368-EF4B-9FAD-9CB2CD394A8F}" type="presParOf" srcId="{829BE66B-00AA-4A8B-B9C6-751E92C8259B}" destId="{2E6DC6F6-3CE9-4694-B108-4CBE9078642A}" srcOrd="1" destOrd="0" presId="urn:microsoft.com/office/officeart/2018/2/layout/IconCircleList"/>
    <dgm:cxn modelId="{37AD9638-7835-8444-B308-6DDA389551AE}" type="presParOf" srcId="{829BE66B-00AA-4A8B-B9C6-751E92C8259B}" destId="{80BDD5CA-C89F-49DE-AF18-216BE2203471}" srcOrd="2" destOrd="0" presId="urn:microsoft.com/office/officeart/2018/2/layout/IconCircleList"/>
    <dgm:cxn modelId="{55E1BC0F-F926-5444-9732-774CFF2B2E86}" type="presParOf" srcId="{829BE66B-00AA-4A8B-B9C6-751E92C8259B}" destId="{343AB5B0-B232-4E3F-B34C-F6A44B19AA8C}" srcOrd="3" destOrd="0" presId="urn:microsoft.com/office/officeart/2018/2/layout/IconCircleList"/>
    <dgm:cxn modelId="{C4EDA22B-06F6-8340-9C8A-0AAEBBC891CF}" type="presParOf" srcId="{1D607066-7D73-4D6D-9D5E-8C0EAD9523EC}" destId="{1362B32B-EAB5-496B-B308-22BC6D3C67BE}" srcOrd="5" destOrd="0" presId="urn:microsoft.com/office/officeart/2018/2/layout/IconCircleList"/>
    <dgm:cxn modelId="{8DB79112-B8DA-6045-BDB8-B9DBDD616BAD}" type="presParOf" srcId="{1D607066-7D73-4D6D-9D5E-8C0EAD9523EC}" destId="{40860A82-0EC3-4AEE-B7D4-F8DED6D0A9ED}" srcOrd="6" destOrd="0" presId="urn:microsoft.com/office/officeart/2018/2/layout/IconCircleList"/>
    <dgm:cxn modelId="{BCF5B282-C8E6-A745-8B73-CAA76B69FFFF}" type="presParOf" srcId="{40860A82-0EC3-4AEE-B7D4-F8DED6D0A9ED}" destId="{48310E87-4C83-4B91-B49D-5BAF1543C1E6}" srcOrd="0" destOrd="0" presId="urn:microsoft.com/office/officeart/2018/2/layout/IconCircleList"/>
    <dgm:cxn modelId="{4E8124FD-1570-4640-9C96-C320F0F8108D}" type="presParOf" srcId="{40860A82-0EC3-4AEE-B7D4-F8DED6D0A9ED}" destId="{0510B369-E7BA-4743-A049-2D46712C3E48}" srcOrd="1" destOrd="0" presId="urn:microsoft.com/office/officeart/2018/2/layout/IconCircleList"/>
    <dgm:cxn modelId="{CE388DBF-B438-AA45-9C82-EACC66F02B32}" type="presParOf" srcId="{40860A82-0EC3-4AEE-B7D4-F8DED6D0A9ED}" destId="{40B347B0-6A55-430D-AB49-4A342B18560A}" srcOrd="2" destOrd="0" presId="urn:microsoft.com/office/officeart/2018/2/layout/IconCircleList"/>
    <dgm:cxn modelId="{0F707639-A187-D849-B6C1-EA3B5EC66C0A}" type="presParOf" srcId="{40860A82-0EC3-4AEE-B7D4-F8DED6D0A9ED}" destId="{B8B8B8A3-E402-461F-B203-F92C4A913342}" srcOrd="3" destOrd="0" presId="urn:microsoft.com/office/officeart/2018/2/layout/IconCircl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5EBD9D-DE44-9149-A153-84839485967C}" type="doc">
      <dgm:prSet loTypeId="urn:microsoft.com/office/officeart/2009/3/layout/IncreasingArrowsProcess" loCatId="" qsTypeId="urn:microsoft.com/office/officeart/2005/8/quickstyle/simple1" qsCatId="simple" csTypeId="urn:microsoft.com/office/officeart/2005/8/colors/accent1_2" csCatId="accent1" phldr="1"/>
      <dgm:spPr/>
      <dgm:t>
        <a:bodyPr/>
        <a:lstStyle/>
        <a:p>
          <a:endParaRPr lang="en-GB"/>
        </a:p>
      </dgm:t>
    </dgm:pt>
    <dgm:pt modelId="{0154E7F0-9EA4-F94E-94F2-052B12B87BE6}">
      <dgm:prSet phldrT="[Text]"/>
      <dgm:spPr>
        <a:solidFill>
          <a:srgbClr val="D7A263"/>
        </a:solidFill>
      </dgm:spPr>
      <dgm:t>
        <a:bodyPr/>
        <a:lstStyle/>
        <a:p>
          <a:r>
            <a:rPr lang="en-US" dirty="0"/>
            <a:t>Anti-inflammatory </a:t>
          </a:r>
          <a:endParaRPr lang="en-GB" dirty="0"/>
        </a:p>
      </dgm:t>
    </dgm:pt>
    <dgm:pt modelId="{BB11FBD9-F9CD-1F44-ADB1-1EDF2A46015E}" type="parTrans" cxnId="{8E2134FC-548C-2B43-8D70-4F33D13EC922}">
      <dgm:prSet/>
      <dgm:spPr/>
      <dgm:t>
        <a:bodyPr/>
        <a:lstStyle/>
        <a:p>
          <a:endParaRPr lang="en-GB"/>
        </a:p>
      </dgm:t>
    </dgm:pt>
    <dgm:pt modelId="{1E4C380A-57E8-AB4C-8B28-5B3A916ADAEB}" type="sibTrans" cxnId="{8E2134FC-548C-2B43-8D70-4F33D13EC922}">
      <dgm:prSet/>
      <dgm:spPr/>
      <dgm:t>
        <a:bodyPr/>
        <a:lstStyle/>
        <a:p>
          <a:endParaRPr lang="en-GB"/>
        </a:p>
      </dgm:t>
    </dgm:pt>
    <dgm:pt modelId="{54CAF7F3-8A6C-8E4F-8FBA-65505DD40D92}">
      <dgm:prSet phldrT="[Text]"/>
      <dgm:spPr>
        <a:solidFill>
          <a:schemeClr val="tx1"/>
        </a:solidFill>
        <a:ln>
          <a:solidFill>
            <a:schemeClr val="bg1"/>
          </a:solidFill>
        </a:ln>
      </dgm:spPr>
      <dgm:t>
        <a:bodyPr/>
        <a:lstStyle/>
        <a:p>
          <a:r>
            <a:rPr lang="en-US" dirty="0">
              <a:solidFill>
                <a:schemeClr val="bg1"/>
              </a:solidFill>
            </a:rPr>
            <a:t>Hypersensitivity to Aspergillus</a:t>
          </a:r>
          <a:endParaRPr lang="en-GB" dirty="0">
            <a:solidFill>
              <a:schemeClr val="bg1"/>
            </a:solidFill>
          </a:endParaRPr>
        </a:p>
      </dgm:t>
    </dgm:pt>
    <dgm:pt modelId="{9C5E8B24-C15A-FF43-AD0D-658EE8237DEF}" type="parTrans" cxnId="{0D0DF08E-3AB5-1A41-AAED-24A8DC49B79D}">
      <dgm:prSet/>
      <dgm:spPr/>
      <dgm:t>
        <a:bodyPr/>
        <a:lstStyle/>
        <a:p>
          <a:endParaRPr lang="en-GB"/>
        </a:p>
      </dgm:t>
    </dgm:pt>
    <dgm:pt modelId="{30ABB129-A4D1-7B46-86FF-3863D98F1857}" type="sibTrans" cxnId="{0D0DF08E-3AB5-1A41-AAED-24A8DC49B79D}">
      <dgm:prSet/>
      <dgm:spPr/>
      <dgm:t>
        <a:bodyPr/>
        <a:lstStyle/>
        <a:p>
          <a:endParaRPr lang="en-GB"/>
        </a:p>
      </dgm:t>
    </dgm:pt>
    <dgm:pt modelId="{4381388C-DB29-674F-AA6A-50EC009FBD70}">
      <dgm:prSet phldrT="[Text]"/>
      <dgm:spPr>
        <a:solidFill>
          <a:srgbClr val="D7A263"/>
        </a:solidFill>
      </dgm:spPr>
      <dgm:t>
        <a:bodyPr/>
        <a:lstStyle/>
        <a:p>
          <a:r>
            <a:rPr lang="en-US" dirty="0"/>
            <a:t>Anti-fungal </a:t>
          </a:r>
          <a:endParaRPr lang="en-GB" dirty="0"/>
        </a:p>
      </dgm:t>
    </dgm:pt>
    <dgm:pt modelId="{2CBD0711-3235-7540-BC8A-943405417AD5}" type="parTrans" cxnId="{54EF33FF-1952-D140-A3E0-CE0F79C351C2}">
      <dgm:prSet/>
      <dgm:spPr/>
      <dgm:t>
        <a:bodyPr/>
        <a:lstStyle/>
        <a:p>
          <a:endParaRPr lang="en-GB"/>
        </a:p>
      </dgm:t>
    </dgm:pt>
    <dgm:pt modelId="{45163EC9-42E5-6243-954A-412D73ADF807}" type="sibTrans" cxnId="{54EF33FF-1952-D140-A3E0-CE0F79C351C2}">
      <dgm:prSet/>
      <dgm:spPr/>
      <dgm:t>
        <a:bodyPr/>
        <a:lstStyle/>
        <a:p>
          <a:endParaRPr lang="en-GB"/>
        </a:p>
      </dgm:t>
    </dgm:pt>
    <dgm:pt modelId="{4D73E599-4E14-DF4D-8B14-BE8810ECC96F}">
      <dgm:prSet phldrT="[Text]"/>
      <dgm:spPr>
        <a:solidFill>
          <a:schemeClr val="tx1"/>
        </a:solidFill>
        <a:ln>
          <a:solidFill>
            <a:schemeClr val="bg1"/>
          </a:solidFill>
        </a:ln>
      </dgm:spPr>
      <dgm:t>
        <a:bodyPr/>
        <a:lstStyle/>
        <a:p>
          <a:r>
            <a:rPr lang="en-US" dirty="0">
              <a:solidFill>
                <a:schemeClr val="bg1"/>
              </a:solidFill>
            </a:rPr>
            <a:t>Airway Aspergillus Load </a:t>
          </a:r>
          <a:endParaRPr lang="en-GB" dirty="0">
            <a:solidFill>
              <a:schemeClr val="bg1"/>
            </a:solidFill>
          </a:endParaRPr>
        </a:p>
      </dgm:t>
    </dgm:pt>
    <dgm:pt modelId="{A0B18117-4D37-054F-8C50-B5B026344BB6}" type="parTrans" cxnId="{7911996F-89C6-0643-94B6-01E25692A69C}">
      <dgm:prSet/>
      <dgm:spPr/>
      <dgm:t>
        <a:bodyPr/>
        <a:lstStyle/>
        <a:p>
          <a:endParaRPr lang="en-GB"/>
        </a:p>
      </dgm:t>
    </dgm:pt>
    <dgm:pt modelId="{B9F13EB8-40B3-0F4B-9765-FF38B3B505FB}" type="sibTrans" cxnId="{7911996F-89C6-0643-94B6-01E25692A69C}">
      <dgm:prSet/>
      <dgm:spPr/>
      <dgm:t>
        <a:bodyPr/>
        <a:lstStyle/>
        <a:p>
          <a:endParaRPr lang="en-GB"/>
        </a:p>
      </dgm:t>
    </dgm:pt>
    <dgm:pt modelId="{DB42104D-F8D9-C649-9F39-B6A0A4068FAB}">
      <dgm:prSet phldrT="[Text]"/>
      <dgm:spPr>
        <a:solidFill>
          <a:srgbClr val="D7A263"/>
        </a:solidFill>
      </dgm:spPr>
      <dgm:t>
        <a:bodyPr/>
        <a:lstStyle/>
        <a:p>
          <a:r>
            <a:rPr lang="en-US" dirty="0"/>
            <a:t>Standard of Care </a:t>
          </a:r>
          <a:endParaRPr lang="en-GB" dirty="0"/>
        </a:p>
      </dgm:t>
    </dgm:pt>
    <dgm:pt modelId="{0596B9D1-654E-364C-B985-F4A81118D9A1}" type="parTrans" cxnId="{04AFF02E-CA89-AC49-8B6D-4A84DF60BCD7}">
      <dgm:prSet/>
      <dgm:spPr/>
      <dgm:t>
        <a:bodyPr/>
        <a:lstStyle/>
        <a:p>
          <a:endParaRPr lang="en-GB"/>
        </a:p>
      </dgm:t>
    </dgm:pt>
    <dgm:pt modelId="{E9AD7A6E-1A13-6140-ABC0-1BE913DA5E6D}" type="sibTrans" cxnId="{04AFF02E-CA89-AC49-8B6D-4A84DF60BCD7}">
      <dgm:prSet/>
      <dgm:spPr/>
      <dgm:t>
        <a:bodyPr/>
        <a:lstStyle/>
        <a:p>
          <a:endParaRPr lang="en-GB"/>
        </a:p>
      </dgm:t>
    </dgm:pt>
    <dgm:pt modelId="{74B52E0B-4730-5849-98FD-8F6719C907EE}">
      <dgm:prSet phldrT="[Text]"/>
      <dgm:spPr>
        <a:solidFill>
          <a:schemeClr val="tx1"/>
        </a:solidFill>
        <a:ln>
          <a:solidFill>
            <a:schemeClr val="bg1"/>
          </a:solidFill>
        </a:ln>
      </dgm:spPr>
      <dgm:t>
        <a:bodyPr/>
        <a:lstStyle/>
        <a:p>
          <a:r>
            <a:rPr lang="en-US" dirty="0">
              <a:solidFill>
                <a:schemeClr val="bg1"/>
              </a:solidFill>
            </a:rPr>
            <a:t>Underlying Disease</a:t>
          </a:r>
          <a:endParaRPr lang="en-GB" dirty="0">
            <a:solidFill>
              <a:schemeClr val="bg1"/>
            </a:solidFill>
          </a:endParaRPr>
        </a:p>
      </dgm:t>
    </dgm:pt>
    <dgm:pt modelId="{F82E7571-3027-8B4A-BE07-D238C5498D97}" type="parTrans" cxnId="{252D3799-83A6-254D-8D93-E8D7288CF3A3}">
      <dgm:prSet/>
      <dgm:spPr/>
      <dgm:t>
        <a:bodyPr/>
        <a:lstStyle/>
        <a:p>
          <a:endParaRPr lang="en-GB"/>
        </a:p>
      </dgm:t>
    </dgm:pt>
    <dgm:pt modelId="{216B1F01-5E3C-FC40-8479-B7C6452128AB}" type="sibTrans" cxnId="{252D3799-83A6-254D-8D93-E8D7288CF3A3}">
      <dgm:prSet/>
      <dgm:spPr/>
      <dgm:t>
        <a:bodyPr/>
        <a:lstStyle/>
        <a:p>
          <a:endParaRPr lang="en-GB"/>
        </a:p>
      </dgm:t>
    </dgm:pt>
    <dgm:pt modelId="{BE8B5F82-98C7-A344-8FDD-8BB3D248DF94}" type="pres">
      <dgm:prSet presAssocID="{765EBD9D-DE44-9149-A153-84839485967C}" presName="Name0" presStyleCnt="0">
        <dgm:presLayoutVars>
          <dgm:chMax val="5"/>
          <dgm:chPref val="5"/>
          <dgm:dir/>
          <dgm:animLvl val="lvl"/>
        </dgm:presLayoutVars>
      </dgm:prSet>
      <dgm:spPr/>
    </dgm:pt>
    <dgm:pt modelId="{24B16686-5B86-0E49-AFF7-C9002CC6E35C}" type="pres">
      <dgm:prSet presAssocID="{0154E7F0-9EA4-F94E-94F2-052B12B87BE6}" presName="parentText1" presStyleLbl="node1" presStyleIdx="0" presStyleCnt="3">
        <dgm:presLayoutVars>
          <dgm:chMax/>
          <dgm:chPref val="3"/>
          <dgm:bulletEnabled val="1"/>
        </dgm:presLayoutVars>
      </dgm:prSet>
      <dgm:spPr/>
    </dgm:pt>
    <dgm:pt modelId="{F95A0931-ACD6-E443-9A81-597A3E952795}" type="pres">
      <dgm:prSet presAssocID="{0154E7F0-9EA4-F94E-94F2-052B12B87BE6}" presName="childText1" presStyleLbl="solidAlignAcc1" presStyleIdx="0" presStyleCnt="3">
        <dgm:presLayoutVars>
          <dgm:chMax val="0"/>
          <dgm:chPref val="0"/>
          <dgm:bulletEnabled val="1"/>
        </dgm:presLayoutVars>
      </dgm:prSet>
      <dgm:spPr/>
    </dgm:pt>
    <dgm:pt modelId="{FC9362E0-5690-C34D-9D5E-137EE6F7B214}" type="pres">
      <dgm:prSet presAssocID="{4381388C-DB29-674F-AA6A-50EC009FBD70}" presName="parentText2" presStyleLbl="node1" presStyleIdx="1" presStyleCnt="3">
        <dgm:presLayoutVars>
          <dgm:chMax/>
          <dgm:chPref val="3"/>
          <dgm:bulletEnabled val="1"/>
        </dgm:presLayoutVars>
      </dgm:prSet>
      <dgm:spPr/>
    </dgm:pt>
    <dgm:pt modelId="{B7279269-7C41-1C48-B205-60E1BBB69FBF}" type="pres">
      <dgm:prSet presAssocID="{4381388C-DB29-674F-AA6A-50EC009FBD70}" presName="childText2" presStyleLbl="solidAlignAcc1" presStyleIdx="1" presStyleCnt="3">
        <dgm:presLayoutVars>
          <dgm:chMax val="0"/>
          <dgm:chPref val="0"/>
          <dgm:bulletEnabled val="1"/>
        </dgm:presLayoutVars>
      </dgm:prSet>
      <dgm:spPr/>
    </dgm:pt>
    <dgm:pt modelId="{A7CCDC0F-3D6E-6C46-A763-D3FDBA61D07F}" type="pres">
      <dgm:prSet presAssocID="{DB42104D-F8D9-C649-9F39-B6A0A4068FAB}" presName="parentText3" presStyleLbl="node1" presStyleIdx="2" presStyleCnt="3">
        <dgm:presLayoutVars>
          <dgm:chMax/>
          <dgm:chPref val="3"/>
          <dgm:bulletEnabled val="1"/>
        </dgm:presLayoutVars>
      </dgm:prSet>
      <dgm:spPr/>
    </dgm:pt>
    <dgm:pt modelId="{90520829-C904-AB41-A534-5B6F3EBC638B}" type="pres">
      <dgm:prSet presAssocID="{DB42104D-F8D9-C649-9F39-B6A0A4068FAB}" presName="childText3" presStyleLbl="solidAlignAcc1" presStyleIdx="2" presStyleCnt="3">
        <dgm:presLayoutVars>
          <dgm:chMax val="0"/>
          <dgm:chPref val="0"/>
          <dgm:bulletEnabled val="1"/>
        </dgm:presLayoutVars>
      </dgm:prSet>
      <dgm:spPr/>
    </dgm:pt>
  </dgm:ptLst>
  <dgm:cxnLst>
    <dgm:cxn modelId="{04AFF02E-CA89-AC49-8B6D-4A84DF60BCD7}" srcId="{765EBD9D-DE44-9149-A153-84839485967C}" destId="{DB42104D-F8D9-C649-9F39-B6A0A4068FAB}" srcOrd="2" destOrd="0" parTransId="{0596B9D1-654E-364C-B985-F4A81118D9A1}" sibTransId="{E9AD7A6E-1A13-6140-ABC0-1BE913DA5E6D}"/>
    <dgm:cxn modelId="{6BF29B6B-E6CD-A54D-BAEF-1D4C74D8471A}" type="presOf" srcId="{74B52E0B-4730-5849-98FD-8F6719C907EE}" destId="{90520829-C904-AB41-A534-5B6F3EBC638B}" srcOrd="0" destOrd="0" presId="urn:microsoft.com/office/officeart/2009/3/layout/IncreasingArrowsProcess"/>
    <dgm:cxn modelId="{7911996F-89C6-0643-94B6-01E25692A69C}" srcId="{4381388C-DB29-674F-AA6A-50EC009FBD70}" destId="{4D73E599-4E14-DF4D-8B14-BE8810ECC96F}" srcOrd="0" destOrd="0" parTransId="{A0B18117-4D37-054F-8C50-B5B026344BB6}" sibTransId="{B9F13EB8-40B3-0F4B-9765-FF38B3B505FB}"/>
    <dgm:cxn modelId="{0D0DF08E-3AB5-1A41-AAED-24A8DC49B79D}" srcId="{0154E7F0-9EA4-F94E-94F2-052B12B87BE6}" destId="{54CAF7F3-8A6C-8E4F-8FBA-65505DD40D92}" srcOrd="0" destOrd="0" parTransId="{9C5E8B24-C15A-FF43-AD0D-658EE8237DEF}" sibTransId="{30ABB129-A4D1-7B46-86FF-3863D98F1857}"/>
    <dgm:cxn modelId="{252D3799-83A6-254D-8D93-E8D7288CF3A3}" srcId="{DB42104D-F8D9-C649-9F39-B6A0A4068FAB}" destId="{74B52E0B-4730-5849-98FD-8F6719C907EE}" srcOrd="0" destOrd="0" parTransId="{F82E7571-3027-8B4A-BE07-D238C5498D97}" sibTransId="{216B1F01-5E3C-FC40-8479-B7C6452128AB}"/>
    <dgm:cxn modelId="{7D88DE9D-7421-BE4A-99B5-2EEB48E13646}" type="presOf" srcId="{0154E7F0-9EA4-F94E-94F2-052B12B87BE6}" destId="{24B16686-5B86-0E49-AFF7-C9002CC6E35C}" srcOrd="0" destOrd="0" presId="urn:microsoft.com/office/officeart/2009/3/layout/IncreasingArrowsProcess"/>
    <dgm:cxn modelId="{235594AD-9028-D941-BDA7-E0EB726E9B26}" type="presOf" srcId="{765EBD9D-DE44-9149-A153-84839485967C}" destId="{BE8B5F82-98C7-A344-8FDD-8BB3D248DF94}" srcOrd="0" destOrd="0" presId="urn:microsoft.com/office/officeart/2009/3/layout/IncreasingArrowsProcess"/>
    <dgm:cxn modelId="{A8841DBD-31C1-2940-AECE-74EDCD842D22}" type="presOf" srcId="{DB42104D-F8D9-C649-9F39-B6A0A4068FAB}" destId="{A7CCDC0F-3D6E-6C46-A763-D3FDBA61D07F}" srcOrd="0" destOrd="0" presId="urn:microsoft.com/office/officeart/2009/3/layout/IncreasingArrowsProcess"/>
    <dgm:cxn modelId="{F30841CA-8970-CA4B-9FCC-CF0281085623}" type="presOf" srcId="{54CAF7F3-8A6C-8E4F-8FBA-65505DD40D92}" destId="{F95A0931-ACD6-E443-9A81-597A3E952795}" srcOrd="0" destOrd="0" presId="urn:microsoft.com/office/officeart/2009/3/layout/IncreasingArrowsProcess"/>
    <dgm:cxn modelId="{1EBC0CE6-AFBC-9341-A859-BCF4FF94D5ED}" type="presOf" srcId="{4381388C-DB29-674F-AA6A-50EC009FBD70}" destId="{FC9362E0-5690-C34D-9D5E-137EE6F7B214}" srcOrd="0" destOrd="0" presId="urn:microsoft.com/office/officeart/2009/3/layout/IncreasingArrowsProcess"/>
    <dgm:cxn modelId="{CAAB3CEA-A768-934F-964F-BCCCC932373B}" type="presOf" srcId="{4D73E599-4E14-DF4D-8B14-BE8810ECC96F}" destId="{B7279269-7C41-1C48-B205-60E1BBB69FBF}" srcOrd="0" destOrd="0" presId="urn:microsoft.com/office/officeart/2009/3/layout/IncreasingArrowsProcess"/>
    <dgm:cxn modelId="{8E2134FC-548C-2B43-8D70-4F33D13EC922}" srcId="{765EBD9D-DE44-9149-A153-84839485967C}" destId="{0154E7F0-9EA4-F94E-94F2-052B12B87BE6}" srcOrd="0" destOrd="0" parTransId="{BB11FBD9-F9CD-1F44-ADB1-1EDF2A46015E}" sibTransId="{1E4C380A-57E8-AB4C-8B28-5B3A916ADAEB}"/>
    <dgm:cxn modelId="{54EF33FF-1952-D140-A3E0-CE0F79C351C2}" srcId="{765EBD9D-DE44-9149-A153-84839485967C}" destId="{4381388C-DB29-674F-AA6A-50EC009FBD70}" srcOrd="1" destOrd="0" parTransId="{2CBD0711-3235-7540-BC8A-943405417AD5}" sibTransId="{45163EC9-42E5-6243-954A-412D73ADF807}"/>
    <dgm:cxn modelId="{13BA589E-1A32-7B4D-8FF2-95ECF9F215C6}" type="presParOf" srcId="{BE8B5F82-98C7-A344-8FDD-8BB3D248DF94}" destId="{24B16686-5B86-0E49-AFF7-C9002CC6E35C}" srcOrd="0" destOrd="0" presId="urn:microsoft.com/office/officeart/2009/3/layout/IncreasingArrowsProcess"/>
    <dgm:cxn modelId="{0893E407-8E32-5849-8F28-3F378A4DF9E5}" type="presParOf" srcId="{BE8B5F82-98C7-A344-8FDD-8BB3D248DF94}" destId="{F95A0931-ACD6-E443-9A81-597A3E952795}" srcOrd="1" destOrd="0" presId="urn:microsoft.com/office/officeart/2009/3/layout/IncreasingArrowsProcess"/>
    <dgm:cxn modelId="{29759C4C-74F0-554F-A766-701B9DB6A715}" type="presParOf" srcId="{BE8B5F82-98C7-A344-8FDD-8BB3D248DF94}" destId="{FC9362E0-5690-C34D-9D5E-137EE6F7B214}" srcOrd="2" destOrd="0" presId="urn:microsoft.com/office/officeart/2009/3/layout/IncreasingArrowsProcess"/>
    <dgm:cxn modelId="{FD615625-5A89-CE45-A65D-B2FBA913AEC9}" type="presParOf" srcId="{BE8B5F82-98C7-A344-8FDD-8BB3D248DF94}" destId="{B7279269-7C41-1C48-B205-60E1BBB69FBF}" srcOrd="3" destOrd="0" presId="urn:microsoft.com/office/officeart/2009/3/layout/IncreasingArrowsProcess"/>
    <dgm:cxn modelId="{07A74480-9549-F642-97D4-C257524BFADB}" type="presParOf" srcId="{BE8B5F82-98C7-A344-8FDD-8BB3D248DF94}" destId="{A7CCDC0F-3D6E-6C46-A763-D3FDBA61D07F}" srcOrd="4" destOrd="0" presId="urn:microsoft.com/office/officeart/2009/3/layout/IncreasingArrowsProcess"/>
    <dgm:cxn modelId="{FD72ABFF-4650-C443-B42F-38C9F145096C}" type="presParOf" srcId="{BE8B5F82-98C7-A344-8FDD-8BB3D248DF94}" destId="{90520829-C904-AB41-A534-5B6F3EBC638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D082C-CF90-B244-A4CD-B16C297C689E}">
      <dsp:nvSpPr>
        <dsp:cNvPr id="0" name=""/>
        <dsp:cNvSpPr/>
      </dsp:nvSpPr>
      <dsp:spPr>
        <a:xfrm>
          <a:off x="418214" y="2266557"/>
          <a:ext cx="2150817" cy="618152"/>
        </a:xfrm>
        <a:prstGeom prst="homePlate">
          <a:avLst>
            <a:gd name="adj" fmla="val 40000"/>
          </a:avLst>
        </a:prstGeom>
        <a:solidFill>
          <a:schemeClr val="accent2">
            <a:shade val="50000"/>
            <a:hueOff val="0"/>
            <a:satOff val="0"/>
            <a:lumOff val="0"/>
            <a:alphaOff val="0"/>
          </a:schemeClr>
        </a:solidFill>
        <a:ln w="1905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dirty="0"/>
            <a:t>1952</a:t>
          </a:r>
        </a:p>
      </dsp:txBody>
      <dsp:txXfrm>
        <a:off x="418214" y="2266557"/>
        <a:ext cx="2027187" cy="618152"/>
      </dsp:txXfrm>
    </dsp:sp>
    <dsp:sp modelId="{26AB8981-81D8-9D40-AA51-317E69165A97}">
      <dsp:nvSpPr>
        <dsp:cNvPr id="0" name=""/>
        <dsp:cNvSpPr/>
      </dsp:nvSpPr>
      <dsp:spPr>
        <a:xfrm>
          <a:off x="0" y="0"/>
          <a:ext cx="2987245" cy="164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t>Dr. K.F.W. Hinson </a:t>
          </a:r>
        </a:p>
      </dsp:txBody>
      <dsp:txXfrm>
        <a:off x="0" y="0"/>
        <a:ext cx="2987245" cy="1648405"/>
      </dsp:txXfrm>
    </dsp:sp>
    <dsp:sp modelId="{B6A4DBC0-D93E-444E-94D4-94EE393D36C9}">
      <dsp:nvSpPr>
        <dsp:cNvPr id="0" name=""/>
        <dsp:cNvSpPr/>
      </dsp:nvSpPr>
      <dsp:spPr>
        <a:xfrm>
          <a:off x="2569031" y="2575634"/>
          <a:ext cx="836428" cy="0"/>
        </a:xfrm>
        <a:custGeom>
          <a:avLst/>
          <a:gdLst/>
          <a:ahLst/>
          <a:cxnLst/>
          <a:rect l="0" t="0" r="0" b="0"/>
          <a:pathLst>
            <a:path>
              <a:moveTo>
                <a:pt x="0" y="0"/>
              </a:moveTo>
              <a:lnTo>
                <a:pt x="836428" y="0"/>
              </a:lnTo>
            </a:path>
          </a:pathLst>
        </a:custGeom>
        <a:noFill/>
        <a:ln w="1905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3431A-5A98-694C-B430-4FEC5379227B}">
      <dsp:nvSpPr>
        <dsp:cNvPr id="0" name=""/>
        <dsp:cNvSpPr/>
      </dsp:nvSpPr>
      <dsp:spPr>
        <a:xfrm>
          <a:off x="1493623" y="1751431"/>
          <a:ext cx="0" cy="515126"/>
        </a:xfrm>
        <a:prstGeom prst="line">
          <a:avLst/>
        </a:prstGeom>
        <a:noFill/>
        <a:ln w="12700" cap="flat" cmpd="sng" algn="ctr">
          <a:solidFill>
            <a:schemeClr val="accent2">
              <a:shade val="90000"/>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36CFE1E-E060-B947-9693-38DC50CB81B9}">
      <dsp:nvSpPr>
        <dsp:cNvPr id="0" name=""/>
        <dsp:cNvSpPr/>
      </dsp:nvSpPr>
      <dsp:spPr>
        <a:xfrm>
          <a:off x="1442110" y="1648405"/>
          <a:ext cx="103025" cy="103025"/>
        </a:xfrm>
        <a:prstGeom prst="rect">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56C7C-E4A8-4D43-AFDF-F6F248E93BB2}">
      <dsp:nvSpPr>
        <dsp:cNvPr id="0" name=""/>
        <dsp:cNvSpPr/>
      </dsp:nvSpPr>
      <dsp:spPr>
        <a:xfrm>
          <a:off x="3405460" y="2266557"/>
          <a:ext cx="2150817" cy="618152"/>
        </a:xfrm>
        <a:prstGeom prst="hexagon">
          <a:avLst>
            <a:gd name="adj" fmla="val 40000"/>
            <a:gd name="vf" fmla="val 115470"/>
          </a:avLst>
        </a:prstGeom>
        <a:solidFill>
          <a:schemeClr val="accent2">
            <a:lumMod val="60000"/>
            <a:lumOff val="40000"/>
          </a:schemeClr>
        </a:solidFill>
        <a:ln w="19050" cap="flat" cmpd="sng" algn="ctr">
          <a:solidFill>
            <a:schemeClr val="accent2">
              <a:shade val="50000"/>
              <a:hueOff val="-274425"/>
              <a:satOff val="2186"/>
              <a:lumOff val="23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dirty="0"/>
            <a:t>1977</a:t>
          </a:r>
        </a:p>
      </dsp:txBody>
      <dsp:txXfrm>
        <a:off x="3667115" y="2341758"/>
        <a:ext cx="1627507" cy="467750"/>
      </dsp:txXfrm>
    </dsp:sp>
    <dsp:sp modelId="{96939DC6-8F76-7C4D-B7B5-69D264D0AAB4}">
      <dsp:nvSpPr>
        <dsp:cNvPr id="0" name=""/>
        <dsp:cNvSpPr/>
      </dsp:nvSpPr>
      <dsp:spPr>
        <a:xfrm>
          <a:off x="2987246" y="3502862"/>
          <a:ext cx="2987245" cy="164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t" anchorCtr="1">
          <a:noAutofit/>
        </a:bodyPr>
        <a:lstStyle/>
        <a:p>
          <a:pPr marL="0" lvl="0" indent="0" algn="ctr" defTabSz="1066800">
            <a:lnSpc>
              <a:spcPct val="90000"/>
            </a:lnSpc>
            <a:spcBef>
              <a:spcPct val="0"/>
            </a:spcBef>
            <a:spcAft>
              <a:spcPct val="35000"/>
            </a:spcAft>
            <a:buNone/>
          </a:pPr>
          <a:r>
            <a:rPr lang="en-US" sz="2400" kern="1200" dirty="0"/>
            <a:t>Rosenberg Peterson</a:t>
          </a:r>
        </a:p>
      </dsp:txBody>
      <dsp:txXfrm>
        <a:off x="2987246" y="3502862"/>
        <a:ext cx="2987245" cy="1648405"/>
      </dsp:txXfrm>
    </dsp:sp>
    <dsp:sp modelId="{B821718A-87E2-724D-84A0-CB9DB1800560}">
      <dsp:nvSpPr>
        <dsp:cNvPr id="0" name=""/>
        <dsp:cNvSpPr/>
      </dsp:nvSpPr>
      <dsp:spPr>
        <a:xfrm>
          <a:off x="5556277" y="2575634"/>
          <a:ext cx="836428" cy="0"/>
        </a:xfrm>
        <a:custGeom>
          <a:avLst/>
          <a:gdLst/>
          <a:ahLst/>
          <a:cxnLst/>
          <a:rect l="0" t="0" r="0" b="0"/>
          <a:pathLst>
            <a:path>
              <a:moveTo>
                <a:pt x="0" y="0"/>
              </a:moveTo>
              <a:lnTo>
                <a:pt x="836428" y="0"/>
              </a:lnTo>
            </a:path>
          </a:pathLst>
        </a:custGeom>
        <a:noFill/>
        <a:ln w="19050" cap="flat" cmpd="sng" algn="ctr">
          <a:solidFill>
            <a:schemeClr val="accent2">
              <a:shade val="50000"/>
              <a:hueOff val="-346085"/>
              <a:satOff val="3571"/>
              <a:lumOff val="287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CE210-B759-924A-9205-6062F8985DC0}">
      <dsp:nvSpPr>
        <dsp:cNvPr id="0" name=""/>
        <dsp:cNvSpPr/>
      </dsp:nvSpPr>
      <dsp:spPr>
        <a:xfrm>
          <a:off x="4480869" y="2884710"/>
          <a:ext cx="0" cy="515126"/>
        </a:xfrm>
        <a:prstGeom prst="line">
          <a:avLst/>
        </a:prstGeom>
        <a:noFill/>
        <a:ln w="12700" cap="flat" cmpd="sng" algn="ctr">
          <a:solidFill>
            <a:schemeClr val="accent2">
              <a:shade val="90000"/>
              <a:hueOff val="-267411"/>
              <a:satOff val="-568"/>
              <a:lumOff val="16162"/>
              <a:alphaOff val="0"/>
            </a:schemeClr>
          </a:solidFill>
          <a:prstDash val="dash"/>
          <a:miter lim="800000"/>
        </a:ln>
        <a:effectLst/>
      </dsp:spPr>
      <dsp:style>
        <a:lnRef idx="1">
          <a:scrgbClr r="0" g="0" b="0"/>
        </a:lnRef>
        <a:fillRef idx="0">
          <a:scrgbClr r="0" g="0" b="0"/>
        </a:fillRef>
        <a:effectRef idx="0">
          <a:scrgbClr r="0" g="0" b="0"/>
        </a:effectRef>
        <a:fontRef idx="minor"/>
      </dsp:style>
    </dsp:sp>
    <dsp:sp modelId="{F74CCB2F-EAE6-5547-93B8-99D4CB909E8A}">
      <dsp:nvSpPr>
        <dsp:cNvPr id="0" name=""/>
        <dsp:cNvSpPr/>
      </dsp:nvSpPr>
      <dsp:spPr>
        <a:xfrm>
          <a:off x="4429356" y="3399836"/>
          <a:ext cx="103025" cy="103025"/>
        </a:xfrm>
        <a:prstGeom prst="rect">
          <a:avLst/>
        </a:prstGeom>
        <a:solidFill>
          <a:schemeClr val="accent2">
            <a:shade val="50000"/>
            <a:hueOff val="-274425"/>
            <a:satOff val="2186"/>
            <a:lumOff val="233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0E621-E84B-A549-8C90-65A41C4CD6B5}">
      <dsp:nvSpPr>
        <dsp:cNvPr id="0" name=""/>
        <dsp:cNvSpPr/>
      </dsp:nvSpPr>
      <dsp:spPr>
        <a:xfrm>
          <a:off x="6392706" y="2266557"/>
          <a:ext cx="2150817" cy="618152"/>
        </a:xfrm>
        <a:prstGeom prst="hexagon">
          <a:avLst>
            <a:gd name="adj" fmla="val 40000"/>
            <a:gd name="vf" fmla="val 115470"/>
          </a:avLst>
        </a:prstGeom>
        <a:solidFill>
          <a:schemeClr val="accent2">
            <a:lumMod val="50000"/>
          </a:schemeClr>
        </a:solidFill>
        <a:ln w="19050" cap="flat" cmpd="sng" algn="ctr">
          <a:solidFill>
            <a:schemeClr val="accent2">
              <a:shade val="50000"/>
              <a:hueOff val="-548849"/>
              <a:satOff val="4372"/>
              <a:lumOff val="467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dirty="0"/>
            <a:t>2013</a:t>
          </a:r>
        </a:p>
      </dsp:txBody>
      <dsp:txXfrm>
        <a:off x="6654361" y="2341758"/>
        <a:ext cx="1627507" cy="467750"/>
      </dsp:txXfrm>
    </dsp:sp>
    <dsp:sp modelId="{35378CBE-0D0D-DB43-B71D-3117555773A2}">
      <dsp:nvSpPr>
        <dsp:cNvPr id="0" name=""/>
        <dsp:cNvSpPr/>
      </dsp:nvSpPr>
      <dsp:spPr>
        <a:xfrm>
          <a:off x="5974492" y="0"/>
          <a:ext cx="2987246" cy="164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b" anchorCtr="1">
          <a:noAutofit/>
        </a:bodyPr>
        <a:lstStyle/>
        <a:p>
          <a:pPr marL="0" lvl="0" indent="0" algn="ctr" defTabSz="1066800">
            <a:lnSpc>
              <a:spcPct val="90000"/>
            </a:lnSpc>
            <a:spcBef>
              <a:spcPct val="0"/>
            </a:spcBef>
            <a:spcAft>
              <a:spcPct val="35000"/>
            </a:spcAft>
            <a:buNone/>
          </a:pPr>
          <a:r>
            <a:rPr lang="en-US" sz="2400" kern="1200" dirty="0"/>
            <a:t>ISHAM</a:t>
          </a:r>
        </a:p>
      </dsp:txBody>
      <dsp:txXfrm>
        <a:off x="5974492" y="0"/>
        <a:ext cx="2987246" cy="1648405"/>
      </dsp:txXfrm>
    </dsp:sp>
    <dsp:sp modelId="{CB7558B4-6E2C-8843-98DB-033DE30C9BD0}">
      <dsp:nvSpPr>
        <dsp:cNvPr id="0" name=""/>
        <dsp:cNvSpPr/>
      </dsp:nvSpPr>
      <dsp:spPr>
        <a:xfrm>
          <a:off x="8543523" y="2575634"/>
          <a:ext cx="836428" cy="0"/>
        </a:xfrm>
        <a:custGeom>
          <a:avLst/>
          <a:gdLst/>
          <a:ahLst/>
          <a:cxnLst/>
          <a:rect l="0" t="0" r="0" b="0"/>
          <a:pathLst>
            <a:path>
              <a:moveTo>
                <a:pt x="0" y="0"/>
              </a:moveTo>
              <a:lnTo>
                <a:pt x="836428" y="0"/>
              </a:lnTo>
            </a:path>
          </a:pathLst>
        </a:custGeom>
        <a:noFill/>
        <a:ln w="19050" cap="flat" cmpd="sng" algn="ctr">
          <a:solidFill>
            <a:schemeClr val="accent2">
              <a:shade val="50000"/>
              <a:hueOff val="-346085"/>
              <a:satOff val="3571"/>
              <a:lumOff val="287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0A47EA-2434-CF4F-86EC-E18BE2DC3F03}">
      <dsp:nvSpPr>
        <dsp:cNvPr id="0" name=""/>
        <dsp:cNvSpPr/>
      </dsp:nvSpPr>
      <dsp:spPr>
        <a:xfrm>
          <a:off x="7468115" y="1751431"/>
          <a:ext cx="0" cy="515126"/>
        </a:xfrm>
        <a:prstGeom prst="line">
          <a:avLst/>
        </a:prstGeom>
        <a:noFill/>
        <a:ln w="12700" cap="flat" cmpd="sng" algn="ctr">
          <a:solidFill>
            <a:schemeClr val="accent2">
              <a:shade val="90000"/>
              <a:hueOff val="-356547"/>
              <a:satOff val="-757"/>
              <a:lumOff val="21550"/>
              <a:alphaOff val="0"/>
            </a:schemeClr>
          </a:solidFill>
          <a:prstDash val="dash"/>
          <a:miter lim="800000"/>
        </a:ln>
        <a:effectLst/>
      </dsp:spPr>
      <dsp:style>
        <a:lnRef idx="1">
          <a:scrgbClr r="0" g="0" b="0"/>
        </a:lnRef>
        <a:fillRef idx="0">
          <a:scrgbClr r="0" g="0" b="0"/>
        </a:fillRef>
        <a:effectRef idx="0">
          <a:scrgbClr r="0" g="0" b="0"/>
        </a:effectRef>
        <a:fontRef idx="minor"/>
      </dsp:style>
    </dsp:sp>
    <dsp:sp modelId="{F4C6328D-DEA8-A542-AE31-79806FA2FB2C}">
      <dsp:nvSpPr>
        <dsp:cNvPr id="0" name=""/>
        <dsp:cNvSpPr/>
      </dsp:nvSpPr>
      <dsp:spPr>
        <a:xfrm>
          <a:off x="7416602" y="1648405"/>
          <a:ext cx="103025" cy="103025"/>
        </a:xfrm>
        <a:prstGeom prst="rect">
          <a:avLst/>
        </a:prstGeom>
        <a:solidFill>
          <a:schemeClr val="accent2">
            <a:shade val="50000"/>
            <a:hueOff val="-548849"/>
            <a:satOff val="4372"/>
            <a:lumOff val="467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2DA45-384F-0541-9853-7EA3D7DD0369}">
      <dsp:nvSpPr>
        <dsp:cNvPr id="0" name=""/>
        <dsp:cNvSpPr/>
      </dsp:nvSpPr>
      <dsp:spPr>
        <a:xfrm rot="10800000">
          <a:off x="9379952" y="2266557"/>
          <a:ext cx="2150817" cy="618152"/>
        </a:xfrm>
        <a:prstGeom prst="homePlate">
          <a:avLst>
            <a:gd name="adj" fmla="val 40000"/>
          </a:avLst>
        </a:prstGeom>
        <a:solidFill>
          <a:srgbClr val="D7A263"/>
        </a:solidFill>
        <a:ln w="19050" cap="flat" cmpd="sng" algn="ctr">
          <a:solidFill>
            <a:schemeClr val="accent2">
              <a:shade val="50000"/>
              <a:hueOff val="-274425"/>
              <a:satOff val="2186"/>
              <a:lumOff val="23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1066800">
            <a:lnSpc>
              <a:spcPct val="90000"/>
            </a:lnSpc>
            <a:spcBef>
              <a:spcPct val="0"/>
            </a:spcBef>
            <a:spcAft>
              <a:spcPct val="35000"/>
            </a:spcAft>
            <a:buNone/>
          </a:pPr>
          <a:r>
            <a:rPr lang="en-US" sz="2400" kern="1200" dirty="0"/>
            <a:t>2024</a:t>
          </a:r>
        </a:p>
      </dsp:txBody>
      <dsp:txXfrm rot="10800000">
        <a:off x="9503582" y="2266557"/>
        <a:ext cx="2027187" cy="618152"/>
      </dsp:txXfrm>
    </dsp:sp>
    <dsp:sp modelId="{3955F80C-6940-A34F-8DB6-F4905975786D}">
      <dsp:nvSpPr>
        <dsp:cNvPr id="0" name=""/>
        <dsp:cNvSpPr/>
      </dsp:nvSpPr>
      <dsp:spPr>
        <a:xfrm>
          <a:off x="8961738" y="3502862"/>
          <a:ext cx="2987245" cy="1648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t" anchorCtr="1">
          <a:noAutofit/>
        </a:bodyPr>
        <a:lstStyle/>
        <a:p>
          <a:pPr marL="0" lvl="0" indent="0" algn="ctr" defTabSz="1066800">
            <a:lnSpc>
              <a:spcPct val="90000"/>
            </a:lnSpc>
            <a:spcBef>
              <a:spcPct val="0"/>
            </a:spcBef>
            <a:spcAft>
              <a:spcPct val="35000"/>
            </a:spcAft>
            <a:buNone/>
          </a:pPr>
          <a:r>
            <a:rPr lang="en-US" sz="2400" kern="1200" dirty="0"/>
            <a:t>ISHAM - AWG</a:t>
          </a:r>
        </a:p>
      </dsp:txBody>
      <dsp:txXfrm>
        <a:off x="8961738" y="3502862"/>
        <a:ext cx="2987245" cy="1648405"/>
      </dsp:txXfrm>
    </dsp:sp>
    <dsp:sp modelId="{CD9E7789-0D46-BB49-9340-7B28019A6A4F}">
      <dsp:nvSpPr>
        <dsp:cNvPr id="0" name=""/>
        <dsp:cNvSpPr/>
      </dsp:nvSpPr>
      <dsp:spPr>
        <a:xfrm>
          <a:off x="10455361" y="2884710"/>
          <a:ext cx="0" cy="515126"/>
        </a:xfrm>
        <a:prstGeom prst="line">
          <a:avLst/>
        </a:prstGeom>
        <a:noFill/>
        <a:ln w="12700" cap="flat" cmpd="sng" algn="ctr">
          <a:solidFill>
            <a:schemeClr val="accent2">
              <a:shade val="90000"/>
              <a:hueOff val="-356547"/>
              <a:satOff val="-757"/>
              <a:lumOff val="2155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29D7A7-50B5-DE4A-8057-FB88EA0E4CB0}">
      <dsp:nvSpPr>
        <dsp:cNvPr id="0" name=""/>
        <dsp:cNvSpPr/>
      </dsp:nvSpPr>
      <dsp:spPr>
        <a:xfrm>
          <a:off x="10403848" y="3399836"/>
          <a:ext cx="103025" cy="103025"/>
        </a:xfrm>
        <a:prstGeom prst="rect">
          <a:avLst/>
        </a:prstGeom>
        <a:solidFill>
          <a:schemeClr val="accent2">
            <a:shade val="50000"/>
            <a:hueOff val="-274425"/>
            <a:satOff val="2186"/>
            <a:lumOff val="2337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086A60-6B72-1D40-B776-075F22D18ABB}">
      <dsp:nvSpPr>
        <dsp:cNvPr id="0" name=""/>
        <dsp:cNvSpPr/>
      </dsp:nvSpPr>
      <dsp:spPr>
        <a:xfrm>
          <a:off x="2011995" y="0"/>
          <a:ext cx="6691233" cy="6691233"/>
        </a:xfrm>
        <a:prstGeom prst="quadArrow">
          <a:avLst>
            <a:gd name="adj1" fmla="val 2000"/>
            <a:gd name="adj2" fmla="val 4000"/>
            <a:gd name="adj3" fmla="val 5000"/>
          </a:avLst>
        </a:prstGeom>
        <a:solidFill>
          <a:schemeClr val="accent1">
            <a:tint val="40000"/>
            <a:hueOff val="0"/>
            <a:satOff val="0"/>
            <a:lumOff val="0"/>
            <a:alphaOff val="0"/>
          </a:schemeClr>
        </a:solidFill>
        <a:ln w="57150">
          <a:solidFill>
            <a:schemeClr val="tx2">
              <a:lumMod val="90000"/>
              <a:lumOff val="10000"/>
            </a:schemeClr>
          </a:solidFill>
        </a:ln>
        <a:effectLst/>
      </dsp:spPr>
      <dsp:style>
        <a:lnRef idx="0">
          <a:scrgbClr r="0" g="0" b="0"/>
        </a:lnRef>
        <a:fillRef idx="1">
          <a:scrgbClr r="0" g="0" b="0"/>
        </a:fillRef>
        <a:effectRef idx="0">
          <a:scrgbClr r="0" g="0" b="0"/>
        </a:effectRef>
        <a:fontRef idx="minor"/>
      </dsp:style>
    </dsp:sp>
    <dsp:sp modelId="{09BFE9CC-C031-3947-B5C8-7031E79A99ED}">
      <dsp:nvSpPr>
        <dsp:cNvPr id="0" name=""/>
        <dsp:cNvSpPr/>
      </dsp:nvSpPr>
      <dsp:spPr>
        <a:xfrm>
          <a:off x="2446925" y="434930"/>
          <a:ext cx="2676493" cy="2676493"/>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Glucocorticoids are the most effective agents in ABPA</a:t>
          </a:r>
        </a:p>
      </dsp:txBody>
      <dsp:txXfrm>
        <a:off x="2577581" y="565586"/>
        <a:ext cx="2415181" cy="2415181"/>
      </dsp:txXfrm>
    </dsp:sp>
    <dsp:sp modelId="{7C02DF8F-A1EA-0949-8617-7F4F859B0BD1}">
      <dsp:nvSpPr>
        <dsp:cNvPr id="0" name=""/>
        <dsp:cNvSpPr/>
      </dsp:nvSpPr>
      <dsp:spPr>
        <a:xfrm>
          <a:off x="5591804" y="434930"/>
          <a:ext cx="2676493" cy="2676493"/>
        </a:xfrm>
        <a:prstGeom prst="round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Antifungal triazoles (itraconazole, voriconazole) are good alternative agents</a:t>
          </a:r>
        </a:p>
      </dsp:txBody>
      <dsp:txXfrm>
        <a:off x="5722460" y="565586"/>
        <a:ext cx="2415181" cy="2415181"/>
      </dsp:txXfrm>
    </dsp:sp>
    <dsp:sp modelId="{E5B5751C-F4DC-0748-9E3B-1CD221574175}">
      <dsp:nvSpPr>
        <dsp:cNvPr id="0" name=""/>
        <dsp:cNvSpPr/>
      </dsp:nvSpPr>
      <dsp:spPr>
        <a:xfrm>
          <a:off x="2446925" y="3579809"/>
          <a:ext cx="2676493" cy="2676493"/>
        </a:xfrm>
        <a:prstGeom prst="round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Prednisolone-Antifungal (itraconazole) combination recommended by IDSA</a:t>
          </a:r>
        </a:p>
      </dsp:txBody>
      <dsp:txXfrm>
        <a:off x="2577581" y="3710465"/>
        <a:ext cx="2415181" cy="2415181"/>
      </dsp:txXfrm>
    </dsp:sp>
    <dsp:sp modelId="{DA751EB5-14F8-F044-AC2A-57DE31E1696C}">
      <dsp:nvSpPr>
        <dsp:cNvPr id="0" name=""/>
        <dsp:cNvSpPr/>
      </dsp:nvSpPr>
      <dsp:spPr>
        <a:xfrm>
          <a:off x="5591804" y="3579809"/>
          <a:ext cx="2676493" cy="2676493"/>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Combination therapy also for those with high-risk of recurrent exacerbations*</a:t>
          </a:r>
        </a:p>
      </dsp:txBody>
      <dsp:txXfrm>
        <a:off x="5722460" y="3710465"/>
        <a:ext cx="2415181" cy="24151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693CD-2A46-BF42-B65D-7C6A14B76D81}">
      <dsp:nvSpPr>
        <dsp:cNvPr id="0" name=""/>
        <dsp:cNvSpPr/>
      </dsp:nvSpPr>
      <dsp:spPr>
        <a:xfrm>
          <a:off x="0" y="0"/>
          <a:ext cx="9655291" cy="1305401"/>
        </a:xfrm>
        <a:prstGeom prst="roundRect">
          <a:avLst>
            <a:gd name="adj" fmla="val 10000"/>
          </a:avLst>
        </a:prstGeom>
        <a:solidFill>
          <a:srgbClr val="D0A85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Dose : 0.5mg/kg/day – 2 weeks, decrease dose by 5 mg every 2 weeks till maintenance dose 10 mg /day for  ~ 6 months </a:t>
          </a:r>
        </a:p>
      </dsp:txBody>
      <dsp:txXfrm>
        <a:off x="38234" y="38234"/>
        <a:ext cx="8246660" cy="1228933"/>
      </dsp:txXfrm>
    </dsp:sp>
    <dsp:sp modelId="{AB472CD7-6519-A643-9F44-BBDDDFB03CA6}">
      <dsp:nvSpPr>
        <dsp:cNvPr id="0" name=""/>
        <dsp:cNvSpPr/>
      </dsp:nvSpPr>
      <dsp:spPr>
        <a:xfrm>
          <a:off x="851937" y="1522968"/>
          <a:ext cx="9655291" cy="1305401"/>
        </a:xfrm>
        <a:prstGeom prst="roundRect">
          <a:avLst>
            <a:gd name="adj" fmla="val 10000"/>
          </a:avLst>
        </a:prstGeom>
        <a:solidFill>
          <a:srgbClr val="A37B1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Relapses -</a:t>
          </a:r>
          <a:r>
            <a:rPr lang="en-IN" sz="2400" b="0" i="0" kern="1200" dirty="0"/>
            <a:t>13.5–45% and can become OCS-dependent</a:t>
          </a:r>
          <a:endParaRPr lang="en-US" sz="2400" kern="1200" dirty="0"/>
        </a:p>
      </dsp:txBody>
      <dsp:txXfrm>
        <a:off x="890171" y="1561202"/>
        <a:ext cx="7878374" cy="1228933"/>
      </dsp:txXfrm>
    </dsp:sp>
    <dsp:sp modelId="{170A48DC-F019-C94F-9DC7-70ACD5A0D990}">
      <dsp:nvSpPr>
        <dsp:cNvPr id="0" name=""/>
        <dsp:cNvSpPr/>
      </dsp:nvSpPr>
      <dsp:spPr>
        <a:xfrm>
          <a:off x="1703874" y="3045936"/>
          <a:ext cx="9655291" cy="1305401"/>
        </a:xfrm>
        <a:prstGeom prst="roundRect">
          <a:avLst>
            <a:gd name="adj" fmla="val 10000"/>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N" sz="2400" kern="1200" dirty="0">
              <a:solidFill>
                <a:schemeClr val="bg1"/>
              </a:solidFill>
            </a:rPr>
            <a:t>Steroid induced side effects : Total OCS dose dependent</a:t>
          </a:r>
          <a:endParaRPr lang="en-US" sz="2400" kern="1200" dirty="0">
            <a:solidFill>
              <a:schemeClr val="bg1"/>
            </a:solidFill>
          </a:endParaRPr>
        </a:p>
      </dsp:txBody>
      <dsp:txXfrm>
        <a:off x="1742108" y="3084170"/>
        <a:ext cx="7878374" cy="1228933"/>
      </dsp:txXfrm>
    </dsp:sp>
    <dsp:sp modelId="{32FC08BC-6AFB-6C49-B40E-A23D94BF7DAD}">
      <dsp:nvSpPr>
        <dsp:cNvPr id="0" name=""/>
        <dsp:cNvSpPr/>
      </dsp:nvSpPr>
      <dsp:spPr>
        <a:xfrm>
          <a:off x="8806780" y="989929"/>
          <a:ext cx="848510" cy="848510"/>
        </a:xfrm>
        <a:prstGeom prst="downArrow">
          <a:avLst>
            <a:gd name="adj1" fmla="val 55000"/>
            <a:gd name="adj2" fmla="val 45000"/>
          </a:avLst>
        </a:prstGeom>
        <a:solidFill>
          <a:schemeClr val="tx1">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97695" y="989929"/>
        <a:ext cx="466680" cy="638504"/>
      </dsp:txXfrm>
    </dsp:sp>
    <dsp:sp modelId="{C85B352A-3D55-3949-AF58-C17824F545F3}">
      <dsp:nvSpPr>
        <dsp:cNvPr id="0" name=""/>
        <dsp:cNvSpPr/>
      </dsp:nvSpPr>
      <dsp:spPr>
        <a:xfrm>
          <a:off x="9658717" y="2504195"/>
          <a:ext cx="848510" cy="848510"/>
        </a:xfrm>
        <a:prstGeom prst="downArrow">
          <a:avLst>
            <a:gd name="adj1" fmla="val 55000"/>
            <a:gd name="adj2" fmla="val 45000"/>
          </a:avLst>
        </a:prstGeom>
        <a:solidFill>
          <a:schemeClr val="accent2">
            <a:tint val="40000"/>
            <a:alpha val="90000"/>
            <a:hueOff val="6734718"/>
            <a:satOff val="-62232"/>
            <a:lumOff val="-7015"/>
            <a:alphaOff val="0"/>
          </a:schemeClr>
        </a:solidFill>
        <a:ln w="19050" cap="flat" cmpd="sng" algn="ctr">
          <a:solidFill>
            <a:schemeClr val="tx1">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49632" y="2504195"/>
        <a:ext cx="466680" cy="6385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18E0B-3243-4D46-9469-111DB4F1A026}">
      <dsp:nvSpPr>
        <dsp:cNvPr id="0" name=""/>
        <dsp:cNvSpPr/>
      </dsp:nvSpPr>
      <dsp:spPr>
        <a:xfrm>
          <a:off x="4018739" y="142"/>
          <a:ext cx="2735267" cy="2735267"/>
        </a:xfrm>
        <a:prstGeom prst="downArrow">
          <a:avLst>
            <a:gd name="adj1" fmla="val 50000"/>
            <a:gd name="adj2" fmla="val 35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4702556" y="142"/>
        <a:ext cx="1367633" cy="2256595"/>
      </dsp:txXfrm>
    </dsp:sp>
    <dsp:sp modelId="{6A5C8040-E92E-0B41-AC71-8CFBD6EA046E}">
      <dsp:nvSpPr>
        <dsp:cNvPr id="0" name=""/>
        <dsp:cNvSpPr/>
      </dsp:nvSpPr>
      <dsp:spPr>
        <a:xfrm rot="5400000">
          <a:off x="6079963" y="2061366"/>
          <a:ext cx="2735267" cy="2735267"/>
        </a:xfrm>
        <a:prstGeom prst="downArrow">
          <a:avLst>
            <a:gd name="adj1" fmla="val 50000"/>
            <a:gd name="adj2" fmla="val 35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Delayed Response</a:t>
          </a:r>
        </a:p>
      </dsp:txBody>
      <dsp:txXfrm rot="-5400000">
        <a:off x="6558635" y="2745183"/>
        <a:ext cx="2256595" cy="1367633"/>
      </dsp:txXfrm>
    </dsp:sp>
    <dsp:sp modelId="{454E435F-46F9-0B47-8867-965ABD5FF388}">
      <dsp:nvSpPr>
        <dsp:cNvPr id="0" name=""/>
        <dsp:cNvSpPr/>
      </dsp:nvSpPr>
      <dsp:spPr>
        <a:xfrm rot="10800000">
          <a:off x="4121434" y="4034151"/>
          <a:ext cx="2735267" cy="2735267"/>
        </a:xfrm>
        <a:prstGeom prst="downArrow">
          <a:avLst>
            <a:gd name="adj1" fmla="val 50000"/>
            <a:gd name="adj2" fmla="val 35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dirty="0"/>
        </a:p>
      </dsp:txBody>
      <dsp:txXfrm rot="10800000">
        <a:off x="4805251" y="4512823"/>
        <a:ext cx="1367633" cy="2256595"/>
      </dsp:txXfrm>
    </dsp:sp>
    <dsp:sp modelId="{36BC6BDF-A533-1343-8CED-E1C9CE251076}">
      <dsp:nvSpPr>
        <dsp:cNvPr id="0" name=""/>
        <dsp:cNvSpPr/>
      </dsp:nvSpPr>
      <dsp:spPr>
        <a:xfrm rot="16200000">
          <a:off x="1957515" y="2061366"/>
          <a:ext cx="2735267" cy="2735267"/>
        </a:xfrm>
        <a:prstGeom prst="downArrow">
          <a:avLst>
            <a:gd name="adj1" fmla="val 50000"/>
            <a:gd name="adj2" fmla="val 35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endParaRPr lang="en-US" sz="2000" kern="1200" dirty="0"/>
        </a:p>
      </dsp:txBody>
      <dsp:txXfrm rot="5400000">
        <a:off x="1957515" y="2745183"/>
        <a:ext cx="2256595" cy="13676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843D4-C6C8-493D-8C9A-9566D64F297D}">
      <dsp:nvSpPr>
        <dsp:cNvPr id="0" name=""/>
        <dsp:cNvSpPr/>
      </dsp:nvSpPr>
      <dsp:spPr>
        <a:xfrm rot="13564422">
          <a:off x="959818" y="1417"/>
          <a:ext cx="975761" cy="97576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8E1F71-B7BF-4F0B-9A00-DE41F06D55D8}">
      <dsp:nvSpPr>
        <dsp:cNvPr id="0" name=""/>
        <dsp:cNvSpPr/>
      </dsp:nvSpPr>
      <dsp:spPr>
        <a:xfrm>
          <a:off x="1167767" y="209366"/>
          <a:ext cx="559863" cy="5598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BC2B0-7091-4D3F-8C47-3E274FCB7EF1}">
      <dsp:nvSpPr>
        <dsp:cNvPr id="0" name=""/>
        <dsp:cNvSpPr/>
      </dsp:nvSpPr>
      <dsp:spPr>
        <a:xfrm>
          <a:off x="647894" y="1281105"/>
          <a:ext cx="1599609" cy="63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2.09 % less Exacerbations</a:t>
          </a:r>
        </a:p>
      </dsp:txBody>
      <dsp:txXfrm>
        <a:off x="647894" y="1281105"/>
        <a:ext cx="1599609" cy="639843"/>
      </dsp:txXfrm>
    </dsp:sp>
    <dsp:sp modelId="{ACDB5431-F6F8-4C7E-9FE1-5ADD37AC0808}">
      <dsp:nvSpPr>
        <dsp:cNvPr id="0" name=""/>
        <dsp:cNvSpPr/>
      </dsp:nvSpPr>
      <dsp:spPr>
        <a:xfrm>
          <a:off x="2839359" y="1417"/>
          <a:ext cx="975761" cy="975761"/>
        </a:xfrm>
        <a:prstGeom prst="ellipse">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sp>
    <dsp:sp modelId="{4AE098CF-DA47-4338-991A-1581D49ACA8D}">
      <dsp:nvSpPr>
        <dsp:cNvPr id="0" name=""/>
        <dsp:cNvSpPr/>
      </dsp:nvSpPr>
      <dsp:spPr>
        <a:xfrm>
          <a:off x="3047308" y="209366"/>
          <a:ext cx="559863" cy="5598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38E541-FEDF-4CC8-914E-AFE44FBB4A34}">
      <dsp:nvSpPr>
        <dsp:cNvPr id="0" name=""/>
        <dsp:cNvSpPr/>
      </dsp:nvSpPr>
      <dsp:spPr>
        <a:xfrm>
          <a:off x="2527435" y="1281105"/>
          <a:ext cx="1599609" cy="63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65 % reduction in OCS use</a:t>
          </a:r>
        </a:p>
      </dsp:txBody>
      <dsp:txXfrm>
        <a:off x="2527435" y="1281105"/>
        <a:ext cx="1599609" cy="639843"/>
      </dsp:txXfrm>
    </dsp:sp>
    <dsp:sp modelId="{DB894761-44C4-484B-BCD5-C1447584DFE2}">
      <dsp:nvSpPr>
        <dsp:cNvPr id="0" name=""/>
        <dsp:cNvSpPr/>
      </dsp:nvSpPr>
      <dsp:spPr>
        <a:xfrm>
          <a:off x="4718900" y="1417"/>
          <a:ext cx="975761" cy="975761"/>
        </a:xfrm>
        <a:prstGeom prst="ellipse">
          <a:avLst/>
        </a:prstGeom>
        <a:solidFill>
          <a:srgbClr val="A37B10"/>
        </a:solidFill>
        <a:ln>
          <a:noFill/>
        </a:ln>
        <a:effectLst/>
      </dsp:spPr>
      <dsp:style>
        <a:lnRef idx="0">
          <a:scrgbClr r="0" g="0" b="0"/>
        </a:lnRef>
        <a:fillRef idx="1">
          <a:scrgbClr r="0" g="0" b="0"/>
        </a:fillRef>
        <a:effectRef idx="0">
          <a:scrgbClr r="0" g="0" b="0"/>
        </a:effectRef>
        <a:fontRef idx="minor"/>
      </dsp:style>
    </dsp:sp>
    <dsp:sp modelId="{4B93B753-D524-4257-A04A-B20E6B94CEC0}">
      <dsp:nvSpPr>
        <dsp:cNvPr id="0" name=""/>
        <dsp:cNvSpPr/>
      </dsp:nvSpPr>
      <dsp:spPr>
        <a:xfrm>
          <a:off x="4926849" y="209366"/>
          <a:ext cx="559863" cy="5598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320A44-07F7-48F1-A2A4-026F6226F7DE}">
      <dsp:nvSpPr>
        <dsp:cNvPr id="0" name=""/>
        <dsp:cNvSpPr/>
      </dsp:nvSpPr>
      <dsp:spPr>
        <a:xfrm>
          <a:off x="4406976" y="1281105"/>
          <a:ext cx="1599609" cy="63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53 % OCS termination </a:t>
          </a:r>
        </a:p>
      </dsp:txBody>
      <dsp:txXfrm>
        <a:off x="4406976" y="1281105"/>
        <a:ext cx="1599609" cy="639843"/>
      </dsp:txXfrm>
    </dsp:sp>
    <dsp:sp modelId="{C6BD7F87-A739-47DB-B105-94BD443D296E}">
      <dsp:nvSpPr>
        <dsp:cNvPr id="0" name=""/>
        <dsp:cNvSpPr/>
      </dsp:nvSpPr>
      <dsp:spPr>
        <a:xfrm>
          <a:off x="959818" y="2320851"/>
          <a:ext cx="975761" cy="975761"/>
        </a:xfrm>
        <a:prstGeom prst="ellipse">
          <a:avLst/>
        </a:prstGeom>
        <a:solidFill>
          <a:srgbClr val="D7A200"/>
        </a:solidFill>
        <a:ln>
          <a:noFill/>
        </a:ln>
        <a:effectLst/>
      </dsp:spPr>
      <dsp:style>
        <a:lnRef idx="0">
          <a:scrgbClr r="0" g="0" b="0"/>
        </a:lnRef>
        <a:fillRef idx="1">
          <a:scrgbClr r="0" g="0" b="0"/>
        </a:fillRef>
        <a:effectRef idx="0">
          <a:scrgbClr r="0" g="0" b="0"/>
        </a:effectRef>
        <a:fontRef idx="minor"/>
      </dsp:style>
    </dsp:sp>
    <dsp:sp modelId="{F3D5861B-585B-4FF1-BB14-8514477792F4}">
      <dsp:nvSpPr>
        <dsp:cNvPr id="0" name=""/>
        <dsp:cNvSpPr/>
      </dsp:nvSpPr>
      <dsp:spPr>
        <a:xfrm>
          <a:off x="1167767" y="2528800"/>
          <a:ext cx="559863" cy="5598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6AD2A1-C075-4699-8BB1-76C4B964FE09}">
      <dsp:nvSpPr>
        <dsp:cNvPr id="0" name=""/>
        <dsp:cNvSpPr/>
      </dsp:nvSpPr>
      <dsp:spPr>
        <a:xfrm>
          <a:off x="647894" y="3600538"/>
          <a:ext cx="1599609" cy="63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15 % reduction in OCS MG/day </a:t>
          </a:r>
        </a:p>
      </dsp:txBody>
      <dsp:txXfrm>
        <a:off x="647894" y="3600538"/>
        <a:ext cx="1599609" cy="639843"/>
      </dsp:txXfrm>
    </dsp:sp>
    <dsp:sp modelId="{C3E0EB87-ACA1-48C4-A086-90C69D860A91}">
      <dsp:nvSpPr>
        <dsp:cNvPr id="0" name=""/>
        <dsp:cNvSpPr/>
      </dsp:nvSpPr>
      <dsp:spPr>
        <a:xfrm>
          <a:off x="2839359" y="2320851"/>
          <a:ext cx="975761" cy="975761"/>
        </a:xfrm>
        <a:prstGeom prst="ellipse">
          <a:avLst/>
        </a:prstGeom>
        <a:solidFill>
          <a:schemeClr val="tx1"/>
        </a:solidFill>
        <a:ln>
          <a:noFill/>
        </a:ln>
        <a:effectLst/>
      </dsp:spPr>
      <dsp:style>
        <a:lnRef idx="0">
          <a:scrgbClr r="0" g="0" b="0"/>
        </a:lnRef>
        <a:fillRef idx="1">
          <a:scrgbClr r="0" g="0" b="0"/>
        </a:fillRef>
        <a:effectRef idx="0">
          <a:scrgbClr r="0" g="0" b="0"/>
        </a:effectRef>
        <a:fontRef idx="minor"/>
      </dsp:style>
    </dsp:sp>
    <dsp:sp modelId="{E237609B-F187-40C6-B811-03A2B2EAB4CA}">
      <dsp:nvSpPr>
        <dsp:cNvPr id="0" name=""/>
        <dsp:cNvSpPr/>
      </dsp:nvSpPr>
      <dsp:spPr>
        <a:xfrm>
          <a:off x="3047308" y="2528800"/>
          <a:ext cx="559863" cy="5598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055C70-2227-4A76-8585-A248E8BDF7E5}">
      <dsp:nvSpPr>
        <dsp:cNvPr id="0" name=""/>
        <dsp:cNvSpPr/>
      </dsp:nvSpPr>
      <dsp:spPr>
        <a:xfrm>
          <a:off x="2527435" y="3600538"/>
          <a:ext cx="1599609" cy="63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12 % FEV</a:t>
          </a:r>
          <a:r>
            <a:rPr lang="en-US" sz="1500" kern="1200" baseline="-25000"/>
            <a:t>1</a:t>
          </a:r>
          <a:r>
            <a:rPr lang="en-US" sz="1500" kern="1200"/>
            <a:t> improvement</a:t>
          </a:r>
        </a:p>
      </dsp:txBody>
      <dsp:txXfrm>
        <a:off x="2527435" y="3600538"/>
        <a:ext cx="1599609" cy="639843"/>
      </dsp:txXfrm>
    </dsp:sp>
    <dsp:sp modelId="{F1F21C5B-8A81-44A9-A045-59936E1AE7D1}">
      <dsp:nvSpPr>
        <dsp:cNvPr id="0" name=""/>
        <dsp:cNvSpPr/>
      </dsp:nvSpPr>
      <dsp:spPr>
        <a:xfrm>
          <a:off x="4718900" y="2320851"/>
          <a:ext cx="975761" cy="975761"/>
        </a:xfrm>
        <a:prstGeom prst="ellipse">
          <a:avLst/>
        </a:prstGeom>
        <a:solidFill>
          <a:srgbClr val="D7A263"/>
        </a:solidFill>
        <a:ln>
          <a:noFill/>
        </a:ln>
        <a:effectLst/>
      </dsp:spPr>
      <dsp:style>
        <a:lnRef idx="0">
          <a:scrgbClr r="0" g="0" b="0"/>
        </a:lnRef>
        <a:fillRef idx="1">
          <a:scrgbClr r="0" g="0" b="0"/>
        </a:fillRef>
        <a:effectRef idx="0">
          <a:scrgbClr r="0" g="0" b="0"/>
        </a:effectRef>
        <a:fontRef idx="minor"/>
      </dsp:style>
    </dsp:sp>
    <dsp:sp modelId="{55322D70-2828-44C8-802C-D0D5D90A69C9}">
      <dsp:nvSpPr>
        <dsp:cNvPr id="0" name=""/>
        <dsp:cNvSpPr/>
      </dsp:nvSpPr>
      <dsp:spPr>
        <a:xfrm>
          <a:off x="4926849" y="2528800"/>
          <a:ext cx="559863" cy="5598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DBB54A-0027-43A2-96EB-6CCBDD8BD852}">
      <dsp:nvSpPr>
        <dsp:cNvPr id="0" name=""/>
        <dsp:cNvSpPr/>
      </dsp:nvSpPr>
      <dsp:spPr>
        <a:xfrm>
          <a:off x="4406976" y="3600538"/>
          <a:ext cx="1599609" cy="63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8 % better asthma control</a:t>
          </a:r>
        </a:p>
      </dsp:txBody>
      <dsp:txXfrm>
        <a:off x="4406976" y="3600538"/>
        <a:ext cx="1599609" cy="6398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D8F7D-C11A-C747-A71C-084D586F764A}">
      <dsp:nvSpPr>
        <dsp:cNvPr id="0" name=""/>
        <dsp:cNvSpPr/>
      </dsp:nvSpPr>
      <dsp:spPr>
        <a:xfrm>
          <a:off x="311" y="172400"/>
          <a:ext cx="4961019" cy="1152000"/>
        </a:xfrm>
        <a:prstGeom prst="rect">
          <a:avLst/>
        </a:prstGeom>
        <a:solidFill>
          <a:schemeClr val="accent2"/>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Mepolizumab :</a:t>
          </a:r>
        </a:p>
      </dsp:txBody>
      <dsp:txXfrm>
        <a:off x="311" y="172400"/>
        <a:ext cx="4961019" cy="1152000"/>
      </dsp:txXfrm>
    </dsp:sp>
    <dsp:sp modelId="{5010C1AD-BDFB-7346-BBF9-39A743E9F73D}">
      <dsp:nvSpPr>
        <dsp:cNvPr id="0" name=""/>
        <dsp:cNvSpPr/>
      </dsp:nvSpPr>
      <dsp:spPr>
        <a:xfrm>
          <a:off x="28039" y="1324400"/>
          <a:ext cx="4905563" cy="2745000"/>
        </a:xfrm>
        <a:prstGeom prst="rect">
          <a:avLst/>
        </a:prstGeom>
        <a:solidFill>
          <a:schemeClr val="accent2">
            <a:lumMod val="20000"/>
            <a:lumOff val="8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Reduction in :</a:t>
          </a:r>
        </a:p>
        <a:p>
          <a:pPr marL="457200" lvl="2" indent="-228600" algn="l" defTabSz="1066800">
            <a:lnSpc>
              <a:spcPct val="90000"/>
            </a:lnSpc>
            <a:spcBef>
              <a:spcPct val="0"/>
            </a:spcBef>
            <a:spcAft>
              <a:spcPct val="15000"/>
            </a:spcAft>
            <a:buChar char="•"/>
          </a:pPr>
          <a:r>
            <a:rPr lang="en-US" sz="2400" kern="1200" dirty="0"/>
            <a:t>Exacerbations</a:t>
          </a:r>
        </a:p>
        <a:p>
          <a:pPr marL="457200" lvl="2" indent="-228600" algn="l" defTabSz="1066800">
            <a:lnSpc>
              <a:spcPct val="90000"/>
            </a:lnSpc>
            <a:spcBef>
              <a:spcPct val="0"/>
            </a:spcBef>
            <a:spcAft>
              <a:spcPct val="15000"/>
            </a:spcAft>
            <a:buChar char="•"/>
          </a:pPr>
          <a:r>
            <a:rPr lang="en-US" sz="2400" kern="1200" dirty="0"/>
            <a:t>OCS dose</a:t>
          </a:r>
        </a:p>
        <a:p>
          <a:pPr marL="285750" lvl="1" indent="-285750" algn="l" defTabSz="1244600">
            <a:lnSpc>
              <a:spcPct val="90000"/>
            </a:lnSpc>
            <a:spcBef>
              <a:spcPct val="0"/>
            </a:spcBef>
            <a:spcAft>
              <a:spcPct val="15000"/>
            </a:spcAft>
            <a:buChar char="•"/>
          </a:pPr>
          <a:r>
            <a:rPr lang="en-US" sz="2800" kern="1200" dirty="0"/>
            <a:t>Improvement in:</a:t>
          </a:r>
        </a:p>
        <a:p>
          <a:pPr marL="457200" lvl="2" indent="-228600" algn="l" defTabSz="1066800">
            <a:lnSpc>
              <a:spcPct val="90000"/>
            </a:lnSpc>
            <a:spcBef>
              <a:spcPct val="0"/>
            </a:spcBef>
            <a:spcAft>
              <a:spcPct val="15000"/>
            </a:spcAft>
            <a:buChar char="•"/>
          </a:pPr>
          <a:r>
            <a:rPr lang="en-US" sz="2400" kern="1200" dirty="0"/>
            <a:t>Asthma control</a:t>
          </a:r>
        </a:p>
        <a:p>
          <a:pPr marL="457200" lvl="2" indent="-228600" algn="l" defTabSz="1066800">
            <a:lnSpc>
              <a:spcPct val="90000"/>
            </a:lnSpc>
            <a:spcBef>
              <a:spcPct val="0"/>
            </a:spcBef>
            <a:spcAft>
              <a:spcPct val="15000"/>
            </a:spcAft>
            <a:buChar char="•"/>
          </a:pPr>
          <a:r>
            <a:rPr lang="en-US" sz="2400" kern="1200" dirty="0"/>
            <a:t>Lung functions </a:t>
          </a:r>
        </a:p>
      </dsp:txBody>
      <dsp:txXfrm>
        <a:off x="28039" y="1324400"/>
        <a:ext cx="4905563" cy="2745000"/>
      </dsp:txXfrm>
    </dsp:sp>
    <dsp:sp modelId="{F511F9CD-CE62-F045-A88B-943E20785914}">
      <dsp:nvSpPr>
        <dsp:cNvPr id="0" name=""/>
        <dsp:cNvSpPr/>
      </dsp:nvSpPr>
      <dsp:spPr>
        <a:xfrm>
          <a:off x="5507316" y="172400"/>
          <a:ext cx="3899896" cy="1152000"/>
        </a:xfrm>
        <a:prstGeom prst="rect">
          <a:avLst/>
        </a:prstGeom>
        <a:solidFill>
          <a:schemeClr val="accent5">
            <a:lumMod val="7500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kern="1200" dirty="0"/>
            <a:t>Benralizumab :</a:t>
          </a:r>
        </a:p>
      </dsp:txBody>
      <dsp:txXfrm>
        <a:off x="5507316" y="172400"/>
        <a:ext cx="3899896" cy="1152000"/>
      </dsp:txXfrm>
    </dsp:sp>
    <dsp:sp modelId="{C55AE3B5-46B8-C54C-AEC3-C46772D323B7}">
      <dsp:nvSpPr>
        <dsp:cNvPr id="0" name=""/>
        <dsp:cNvSpPr/>
      </dsp:nvSpPr>
      <dsp:spPr>
        <a:xfrm>
          <a:off x="5507316" y="1324400"/>
          <a:ext cx="3899896" cy="2745000"/>
        </a:xfrm>
        <a:prstGeom prst="rect">
          <a:avLst/>
        </a:prstGeom>
        <a:solidFill>
          <a:schemeClr val="accent5">
            <a:lumMod val="20000"/>
            <a:lumOff val="8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May be more effective in ABPA patients with mucus plugging</a:t>
          </a:r>
          <a:endParaRPr lang="en-GB" sz="2800" kern="1200" dirty="0"/>
        </a:p>
      </dsp:txBody>
      <dsp:txXfrm>
        <a:off x="5507316" y="1324400"/>
        <a:ext cx="3899896" cy="2745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B5D1-4F77-B949-A29C-2A45C47402F9}">
      <dsp:nvSpPr>
        <dsp:cNvPr id="0" name=""/>
        <dsp:cNvSpPr/>
      </dsp:nvSpPr>
      <dsp:spPr>
        <a:xfrm>
          <a:off x="31025" y="702805"/>
          <a:ext cx="2311968" cy="294893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9C407C-B60E-1541-A82D-7AA2784F1763}">
      <dsp:nvSpPr>
        <dsp:cNvPr id="0" name=""/>
        <dsp:cNvSpPr/>
      </dsp:nvSpPr>
      <dsp:spPr>
        <a:xfrm>
          <a:off x="123503" y="1764423"/>
          <a:ext cx="1780216" cy="1769363"/>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b" anchorCtr="0">
          <a:noAutofit/>
        </a:bodyPr>
        <a:lstStyle/>
        <a:p>
          <a:pPr marL="0" lvl="0" indent="0" algn="ctr" defTabSz="889000">
            <a:lnSpc>
              <a:spcPct val="90000"/>
            </a:lnSpc>
            <a:spcBef>
              <a:spcPct val="0"/>
            </a:spcBef>
            <a:spcAft>
              <a:spcPct val="35000"/>
            </a:spcAft>
            <a:buNone/>
          </a:pPr>
          <a:endParaRPr lang="en-GB" sz="2000" kern="1200" dirty="0">
            <a:solidFill>
              <a:schemeClr val="tx1"/>
            </a:solidFill>
          </a:endParaRPr>
        </a:p>
      </dsp:txBody>
      <dsp:txXfrm>
        <a:off x="123503" y="1764423"/>
        <a:ext cx="1780216" cy="1769363"/>
      </dsp:txXfrm>
    </dsp:sp>
    <dsp:sp modelId="{B0385B96-7C2E-3446-B0BA-52C05F625CB7}">
      <dsp:nvSpPr>
        <dsp:cNvPr id="0" name=""/>
        <dsp:cNvSpPr/>
      </dsp:nvSpPr>
      <dsp:spPr>
        <a:xfrm>
          <a:off x="1986097" y="555358"/>
          <a:ext cx="713793" cy="7137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34F65-2F02-2840-8D5B-B4BF153C9468}">
      <dsp:nvSpPr>
        <dsp:cNvPr id="0" name=""/>
        <dsp:cNvSpPr/>
      </dsp:nvSpPr>
      <dsp:spPr>
        <a:xfrm>
          <a:off x="2699890" y="555358"/>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OCS</a:t>
          </a:r>
        </a:p>
      </dsp:txBody>
      <dsp:txXfrm>
        <a:off x="2699890" y="555358"/>
        <a:ext cx="1201004" cy="713793"/>
      </dsp:txXfrm>
    </dsp:sp>
    <dsp:sp modelId="{573B55AB-86A7-4B45-BAB6-C10E8424483D}">
      <dsp:nvSpPr>
        <dsp:cNvPr id="0" name=""/>
        <dsp:cNvSpPr/>
      </dsp:nvSpPr>
      <dsp:spPr>
        <a:xfrm>
          <a:off x="1986097" y="1397634"/>
          <a:ext cx="713793" cy="7137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6391A8-2851-DF45-A016-9FA1DA03E6C3}">
      <dsp:nvSpPr>
        <dsp:cNvPr id="0" name=""/>
        <dsp:cNvSpPr/>
      </dsp:nvSpPr>
      <dsp:spPr>
        <a:xfrm>
          <a:off x="2699890" y="1397634"/>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Anti-fungal</a:t>
          </a:r>
        </a:p>
      </dsp:txBody>
      <dsp:txXfrm>
        <a:off x="2699890" y="1397634"/>
        <a:ext cx="1201004" cy="713793"/>
      </dsp:txXfrm>
    </dsp:sp>
    <dsp:sp modelId="{0197B42A-64CF-3F4F-82A6-E41ACBC4B1BB}">
      <dsp:nvSpPr>
        <dsp:cNvPr id="0" name=""/>
        <dsp:cNvSpPr/>
      </dsp:nvSpPr>
      <dsp:spPr>
        <a:xfrm>
          <a:off x="1986097" y="2239910"/>
          <a:ext cx="713793" cy="71379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5000" b="-6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A694C-1002-EE4C-976B-01B864ADE4E1}">
      <dsp:nvSpPr>
        <dsp:cNvPr id="0" name=""/>
        <dsp:cNvSpPr/>
      </dsp:nvSpPr>
      <dsp:spPr>
        <a:xfrm>
          <a:off x="2699890" y="2239910"/>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Environmental Control</a:t>
          </a:r>
        </a:p>
      </dsp:txBody>
      <dsp:txXfrm>
        <a:off x="2699890" y="2239910"/>
        <a:ext cx="1201004" cy="713793"/>
      </dsp:txXfrm>
    </dsp:sp>
    <dsp:sp modelId="{F1E096E1-4024-9A49-8F63-CB3EF9931A01}">
      <dsp:nvSpPr>
        <dsp:cNvPr id="0" name=""/>
        <dsp:cNvSpPr/>
      </dsp:nvSpPr>
      <dsp:spPr>
        <a:xfrm>
          <a:off x="1986097" y="3082186"/>
          <a:ext cx="713793" cy="71379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D5EC1-EC90-494E-A8DE-FB362FE1E3F2}">
      <dsp:nvSpPr>
        <dsp:cNvPr id="0" name=""/>
        <dsp:cNvSpPr/>
      </dsp:nvSpPr>
      <dsp:spPr>
        <a:xfrm>
          <a:off x="2699890" y="3082186"/>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Optimize predisposing Condition </a:t>
          </a:r>
        </a:p>
      </dsp:txBody>
      <dsp:txXfrm>
        <a:off x="2699890" y="3082186"/>
        <a:ext cx="1201004" cy="7137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B5D1-4F77-B949-A29C-2A45C47402F9}">
      <dsp:nvSpPr>
        <dsp:cNvPr id="0" name=""/>
        <dsp:cNvSpPr/>
      </dsp:nvSpPr>
      <dsp:spPr>
        <a:xfrm>
          <a:off x="31025" y="702805"/>
          <a:ext cx="2311968" cy="294893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9C407C-B60E-1541-A82D-7AA2784F1763}">
      <dsp:nvSpPr>
        <dsp:cNvPr id="0" name=""/>
        <dsp:cNvSpPr/>
      </dsp:nvSpPr>
      <dsp:spPr>
        <a:xfrm>
          <a:off x="123503" y="1764423"/>
          <a:ext cx="1780216" cy="1769363"/>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ctr" defTabSz="2889250">
            <a:lnSpc>
              <a:spcPct val="90000"/>
            </a:lnSpc>
            <a:spcBef>
              <a:spcPct val="0"/>
            </a:spcBef>
            <a:spcAft>
              <a:spcPct val="35000"/>
            </a:spcAft>
            <a:buNone/>
          </a:pPr>
          <a:endParaRPr lang="en-GB" sz="6500" kern="1200" dirty="0">
            <a:solidFill>
              <a:schemeClr val="tx1"/>
            </a:solidFill>
          </a:endParaRPr>
        </a:p>
      </dsp:txBody>
      <dsp:txXfrm>
        <a:off x="123503" y="1764423"/>
        <a:ext cx="1780216" cy="1769363"/>
      </dsp:txXfrm>
    </dsp:sp>
    <dsp:sp modelId="{B0385B96-7C2E-3446-B0BA-52C05F625CB7}">
      <dsp:nvSpPr>
        <dsp:cNvPr id="0" name=""/>
        <dsp:cNvSpPr/>
      </dsp:nvSpPr>
      <dsp:spPr>
        <a:xfrm>
          <a:off x="1986097" y="555358"/>
          <a:ext cx="713793" cy="7137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34F65-2F02-2840-8D5B-B4BF153C9468}">
      <dsp:nvSpPr>
        <dsp:cNvPr id="0" name=""/>
        <dsp:cNvSpPr/>
      </dsp:nvSpPr>
      <dsp:spPr>
        <a:xfrm>
          <a:off x="2699890" y="555358"/>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OCS</a:t>
          </a:r>
        </a:p>
      </dsp:txBody>
      <dsp:txXfrm>
        <a:off x="2699890" y="555358"/>
        <a:ext cx="1201004" cy="713793"/>
      </dsp:txXfrm>
    </dsp:sp>
    <dsp:sp modelId="{573B55AB-86A7-4B45-BAB6-C10E8424483D}">
      <dsp:nvSpPr>
        <dsp:cNvPr id="0" name=""/>
        <dsp:cNvSpPr/>
      </dsp:nvSpPr>
      <dsp:spPr>
        <a:xfrm>
          <a:off x="1986097" y="1397634"/>
          <a:ext cx="713793" cy="7137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6391A8-2851-DF45-A016-9FA1DA03E6C3}">
      <dsp:nvSpPr>
        <dsp:cNvPr id="0" name=""/>
        <dsp:cNvSpPr/>
      </dsp:nvSpPr>
      <dsp:spPr>
        <a:xfrm>
          <a:off x="2699890" y="1397634"/>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Anti-fungal</a:t>
          </a:r>
        </a:p>
      </dsp:txBody>
      <dsp:txXfrm>
        <a:off x="2699890" y="1397634"/>
        <a:ext cx="1201004" cy="713793"/>
      </dsp:txXfrm>
    </dsp:sp>
    <dsp:sp modelId="{0197B42A-64CF-3F4F-82A6-E41ACBC4B1BB}">
      <dsp:nvSpPr>
        <dsp:cNvPr id="0" name=""/>
        <dsp:cNvSpPr/>
      </dsp:nvSpPr>
      <dsp:spPr>
        <a:xfrm>
          <a:off x="1986097" y="2239910"/>
          <a:ext cx="713793" cy="71379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6000" b="-66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A694C-1002-EE4C-976B-01B864ADE4E1}">
      <dsp:nvSpPr>
        <dsp:cNvPr id="0" name=""/>
        <dsp:cNvSpPr/>
      </dsp:nvSpPr>
      <dsp:spPr>
        <a:xfrm>
          <a:off x="2699890" y="2239910"/>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Environmental Control</a:t>
          </a:r>
        </a:p>
      </dsp:txBody>
      <dsp:txXfrm>
        <a:off x="2699890" y="2239910"/>
        <a:ext cx="1201004" cy="713793"/>
      </dsp:txXfrm>
    </dsp:sp>
    <dsp:sp modelId="{F1E096E1-4024-9A49-8F63-CB3EF9931A01}">
      <dsp:nvSpPr>
        <dsp:cNvPr id="0" name=""/>
        <dsp:cNvSpPr/>
      </dsp:nvSpPr>
      <dsp:spPr>
        <a:xfrm>
          <a:off x="1986097" y="3082186"/>
          <a:ext cx="713793" cy="71379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D5EC1-EC90-494E-A8DE-FB362FE1E3F2}">
      <dsp:nvSpPr>
        <dsp:cNvPr id="0" name=""/>
        <dsp:cNvSpPr/>
      </dsp:nvSpPr>
      <dsp:spPr>
        <a:xfrm>
          <a:off x="2699890" y="3082186"/>
          <a:ext cx="1201004"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Optimize predisposing Condition </a:t>
          </a:r>
        </a:p>
      </dsp:txBody>
      <dsp:txXfrm>
        <a:off x="2699890" y="3082186"/>
        <a:ext cx="1201004" cy="71379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5B5D1-4F77-B949-A29C-2A45C47402F9}">
      <dsp:nvSpPr>
        <dsp:cNvPr id="0" name=""/>
        <dsp:cNvSpPr/>
      </dsp:nvSpPr>
      <dsp:spPr>
        <a:xfrm>
          <a:off x="39398" y="702805"/>
          <a:ext cx="2311968" cy="294893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9000" r="-5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9C407C-B60E-1541-A82D-7AA2784F1763}">
      <dsp:nvSpPr>
        <dsp:cNvPr id="0" name=""/>
        <dsp:cNvSpPr/>
      </dsp:nvSpPr>
      <dsp:spPr>
        <a:xfrm>
          <a:off x="131876" y="1764423"/>
          <a:ext cx="1780216" cy="1769363"/>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b" anchorCtr="0">
          <a:noAutofit/>
        </a:bodyPr>
        <a:lstStyle/>
        <a:p>
          <a:pPr marL="0" lvl="0" indent="0" algn="ctr" defTabSz="977900">
            <a:lnSpc>
              <a:spcPct val="90000"/>
            </a:lnSpc>
            <a:spcBef>
              <a:spcPct val="0"/>
            </a:spcBef>
            <a:spcAft>
              <a:spcPct val="35000"/>
            </a:spcAft>
            <a:buNone/>
          </a:pPr>
          <a:endParaRPr lang="en-GB" sz="2200" kern="1200" dirty="0">
            <a:solidFill>
              <a:schemeClr val="tx1"/>
            </a:solidFill>
          </a:endParaRPr>
        </a:p>
      </dsp:txBody>
      <dsp:txXfrm>
        <a:off x="131876" y="1764423"/>
        <a:ext cx="1780216" cy="1769363"/>
      </dsp:txXfrm>
    </dsp:sp>
    <dsp:sp modelId="{B0385B96-7C2E-3446-B0BA-52C05F625CB7}">
      <dsp:nvSpPr>
        <dsp:cNvPr id="0" name=""/>
        <dsp:cNvSpPr/>
      </dsp:nvSpPr>
      <dsp:spPr>
        <a:xfrm>
          <a:off x="1994470" y="555358"/>
          <a:ext cx="713793" cy="7137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34F65-2F02-2840-8D5B-B4BF153C9468}">
      <dsp:nvSpPr>
        <dsp:cNvPr id="0" name=""/>
        <dsp:cNvSpPr/>
      </dsp:nvSpPr>
      <dsp:spPr>
        <a:xfrm>
          <a:off x="2708263" y="555358"/>
          <a:ext cx="1184258"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en-GB" sz="1600" kern="1200" dirty="0"/>
            <a:t>Biologicals</a:t>
          </a:r>
        </a:p>
      </dsp:txBody>
      <dsp:txXfrm>
        <a:off x="2708263" y="555358"/>
        <a:ext cx="1184258" cy="713793"/>
      </dsp:txXfrm>
    </dsp:sp>
    <dsp:sp modelId="{573B55AB-86A7-4B45-BAB6-C10E8424483D}">
      <dsp:nvSpPr>
        <dsp:cNvPr id="0" name=""/>
        <dsp:cNvSpPr/>
      </dsp:nvSpPr>
      <dsp:spPr>
        <a:xfrm>
          <a:off x="1994470" y="1397634"/>
          <a:ext cx="713793" cy="7137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6391A8-2851-DF45-A016-9FA1DA03E6C3}">
      <dsp:nvSpPr>
        <dsp:cNvPr id="0" name=""/>
        <dsp:cNvSpPr/>
      </dsp:nvSpPr>
      <dsp:spPr>
        <a:xfrm>
          <a:off x="2708263" y="1397634"/>
          <a:ext cx="1184258"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Anti-fungal</a:t>
          </a:r>
        </a:p>
      </dsp:txBody>
      <dsp:txXfrm>
        <a:off x="2708263" y="1397634"/>
        <a:ext cx="1184258" cy="713793"/>
      </dsp:txXfrm>
    </dsp:sp>
    <dsp:sp modelId="{0197B42A-64CF-3F4F-82A6-E41ACBC4B1BB}">
      <dsp:nvSpPr>
        <dsp:cNvPr id="0" name=""/>
        <dsp:cNvSpPr/>
      </dsp:nvSpPr>
      <dsp:spPr>
        <a:xfrm>
          <a:off x="1994470" y="2239910"/>
          <a:ext cx="713793" cy="71379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7000" b="-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A694C-1002-EE4C-976B-01B864ADE4E1}">
      <dsp:nvSpPr>
        <dsp:cNvPr id="0" name=""/>
        <dsp:cNvSpPr/>
      </dsp:nvSpPr>
      <dsp:spPr>
        <a:xfrm>
          <a:off x="2708263" y="2239910"/>
          <a:ext cx="1184258"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Environmental Control</a:t>
          </a:r>
        </a:p>
      </dsp:txBody>
      <dsp:txXfrm>
        <a:off x="2708263" y="2239910"/>
        <a:ext cx="1184258" cy="713793"/>
      </dsp:txXfrm>
    </dsp:sp>
    <dsp:sp modelId="{F1E096E1-4024-9A49-8F63-CB3EF9931A01}">
      <dsp:nvSpPr>
        <dsp:cNvPr id="0" name=""/>
        <dsp:cNvSpPr/>
      </dsp:nvSpPr>
      <dsp:spPr>
        <a:xfrm>
          <a:off x="1994470" y="3082186"/>
          <a:ext cx="713793" cy="71379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AD5EC1-EC90-494E-A8DE-FB362FE1E3F2}">
      <dsp:nvSpPr>
        <dsp:cNvPr id="0" name=""/>
        <dsp:cNvSpPr/>
      </dsp:nvSpPr>
      <dsp:spPr>
        <a:xfrm>
          <a:off x="2708263" y="3082186"/>
          <a:ext cx="1184258" cy="713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7780" rIns="35560" bIns="17780" numCol="1" spcCol="1270" anchor="ctr" anchorCtr="0">
          <a:noAutofit/>
        </a:bodyPr>
        <a:lstStyle/>
        <a:p>
          <a:pPr marL="0" lvl="0" indent="0" algn="l" defTabSz="622300">
            <a:lnSpc>
              <a:spcPct val="90000"/>
            </a:lnSpc>
            <a:spcBef>
              <a:spcPct val="0"/>
            </a:spcBef>
            <a:spcAft>
              <a:spcPct val="35000"/>
            </a:spcAft>
            <a:buNone/>
          </a:pPr>
          <a:r>
            <a:rPr lang="en-GB" sz="1400" kern="1200" dirty="0"/>
            <a:t>Optimize predisposing Condition </a:t>
          </a:r>
        </a:p>
      </dsp:txBody>
      <dsp:txXfrm>
        <a:off x="2708263" y="3082186"/>
        <a:ext cx="1184258" cy="71379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36D39-C7BE-1440-83CF-96F55B01E396}">
      <dsp:nvSpPr>
        <dsp:cNvPr id="0" name=""/>
        <dsp:cNvSpPr/>
      </dsp:nvSpPr>
      <dsp:spPr>
        <a:xfrm>
          <a:off x="0" y="38249"/>
          <a:ext cx="10187940" cy="577980"/>
        </a:xfrm>
        <a:prstGeom prst="roundRect">
          <a:avLst/>
        </a:prstGeom>
        <a:solidFill>
          <a:srgbClr val="A37B1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ABPA &amp; ABPM are now defined with 4 underlying conditions</a:t>
          </a:r>
        </a:p>
      </dsp:txBody>
      <dsp:txXfrm>
        <a:off x="28215" y="66464"/>
        <a:ext cx="10131510" cy="521550"/>
      </dsp:txXfrm>
    </dsp:sp>
    <dsp:sp modelId="{8D1AE73D-2255-6348-AB95-F6017B6CBD21}">
      <dsp:nvSpPr>
        <dsp:cNvPr id="0" name=""/>
        <dsp:cNvSpPr/>
      </dsp:nvSpPr>
      <dsp:spPr>
        <a:xfrm>
          <a:off x="0" y="653669"/>
          <a:ext cx="10187940" cy="577980"/>
        </a:xfrm>
        <a:prstGeom prst="roundRect">
          <a:avLst/>
        </a:prstGeom>
        <a:solidFill>
          <a:srgbClr val="F1D8A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Clinical + Serological + Radiological criteria refined</a:t>
          </a:r>
        </a:p>
      </dsp:txBody>
      <dsp:txXfrm>
        <a:off x="28215" y="681884"/>
        <a:ext cx="10131510" cy="521550"/>
      </dsp:txXfrm>
    </dsp:sp>
    <dsp:sp modelId="{F1821A61-A6AB-B14D-BD10-ECCEBDD0C98F}">
      <dsp:nvSpPr>
        <dsp:cNvPr id="0" name=""/>
        <dsp:cNvSpPr/>
      </dsp:nvSpPr>
      <dsp:spPr>
        <a:xfrm>
          <a:off x="0" y="1269089"/>
          <a:ext cx="10187940" cy="577980"/>
        </a:xfrm>
        <a:prstGeom prst="roundRect">
          <a:avLst/>
        </a:prstGeom>
        <a:solidFill>
          <a:srgbClr val="A37B1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Imaging subtypes ABPA variants </a:t>
          </a:r>
        </a:p>
      </dsp:txBody>
      <dsp:txXfrm>
        <a:off x="28215" y="1297304"/>
        <a:ext cx="10131510" cy="521550"/>
      </dsp:txXfrm>
    </dsp:sp>
    <dsp:sp modelId="{2ED0CD2A-96DC-A641-B5A0-26CEBEB5557D}">
      <dsp:nvSpPr>
        <dsp:cNvPr id="0" name=""/>
        <dsp:cNvSpPr/>
      </dsp:nvSpPr>
      <dsp:spPr>
        <a:xfrm>
          <a:off x="0" y="1884509"/>
          <a:ext cx="10187940" cy="577980"/>
        </a:xfrm>
        <a:prstGeom prst="roundRect">
          <a:avLst/>
        </a:prstGeom>
        <a:solidFill>
          <a:srgbClr val="F1D8A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Acute / Exacerbations / Relapse defined as serological vs disease</a:t>
          </a:r>
        </a:p>
      </dsp:txBody>
      <dsp:txXfrm>
        <a:off x="28215" y="1912724"/>
        <a:ext cx="10131510" cy="521550"/>
      </dsp:txXfrm>
    </dsp:sp>
    <dsp:sp modelId="{7640BC31-0CA5-6A40-94FE-4D53184359BB}">
      <dsp:nvSpPr>
        <dsp:cNvPr id="0" name=""/>
        <dsp:cNvSpPr/>
      </dsp:nvSpPr>
      <dsp:spPr>
        <a:xfrm>
          <a:off x="0" y="2499929"/>
          <a:ext cx="10187940" cy="57798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Treatment dependent needs careful approach – side effects</a:t>
          </a:r>
        </a:p>
      </dsp:txBody>
      <dsp:txXfrm>
        <a:off x="28215" y="2528144"/>
        <a:ext cx="10131510" cy="521550"/>
      </dsp:txXfrm>
    </dsp:sp>
    <dsp:sp modelId="{B67893AF-4D49-B048-A404-1DC55BDBA9C1}">
      <dsp:nvSpPr>
        <dsp:cNvPr id="0" name=""/>
        <dsp:cNvSpPr/>
      </dsp:nvSpPr>
      <dsp:spPr>
        <a:xfrm>
          <a:off x="0" y="3115349"/>
          <a:ext cx="10187940" cy="577980"/>
        </a:xfrm>
        <a:prstGeom prst="roundRect">
          <a:avLst/>
        </a:prstGeom>
        <a:solidFill>
          <a:srgbClr val="D0A85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Advanced ABPA needs management of underlying conditions</a:t>
          </a:r>
        </a:p>
      </dsp:txBody>
      <dsp:txXfrm>
        <a:off x="28215" y="3143564"/>
        <a:ext cx="10131510" cy="521550"/>
      </dsp:txXfrm>
    </dsp:sp>
    <dsp:sp modelId="{3CBA2A84-A5B1-E044-9571-A6E1D04FA842}">
      <dsp:nvSpPr>
        <dsp:cNvPr id="0" name=""/>
        <dsp:cNvSpPr/>
      </dsp:nvSpPr>
      <dsp:spPr>
        <a:xfrm>
          <a:off x="0" y="3730770"/>
          <a:ext cx="10187940" cy="57798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Upfront Treatment is dual therapy ( OCS+ Azoles)</a:t>
          </a:r>
        </a:p>
      </dsp:txBody>
      <dsp:txXfrm>
        <a:off x="28215" y="3758985"/>
        <a:ext cx="10131510" cy="521550"/>
      </dsp:txXfrm>
    </dsp:sp>
    <dsp:sp modelId="{9751571C-386C-BD44-B82F-F4EBCE670301}">
      <dsp:nvSpPr>
        <dsp:cNvPr id="0" name=""/>
        <dsp:cNvSpPr/>
      </dsp:nvSpPr>
      <dsp:spPr>
        <a:xfrm>
          <a:off x="0" y="4346190"/>
          <a:ext cx="10187940" cy="577980"/>
        </a:xfrm>
        <a:prstGeom prst="roundRect">
          <a:avLst/>
        </a:prstGeom>
        <a:solidFill>
          <a:srgbClr val="F1D8A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Monitoring every 2 months – serology &amp; imaging</a:t>
          </a:r>
        </a:p>
      </dsp:txBody>
      <dsp:txXfrm>
        <a:off x="28215" y="4374405"/>
        <a:ext cx="10131510" cy="521550"/>
      </dsp:txXfrm>
    </dsp:sp>
    <dsp:sp modelId="{5FA7938D-1AA9-9C48-82AC-F9EE5E6111AC}">
      <dsp:nvSpPr>
        <dsp:cNvPr id="0" name=""/>
        <dsp:cNvSpPr/>
      </dsp:nvSpPr>
      <dsp:spPr>
        <a:xfrm>
          <a:off x="0" y="4961610"/>
          <a:ext cx="10187940" cy="577980"/>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Biologicals to use if OCS or antifungals are giving side effects</a:t>
          </a:r>
        </a:p>
      </dsp:txBody>
      <dsp:txXfrm>
        <a:off x="28215" y="4989825"/>
        <a:ext cx="10131510" cy="521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542E3-0A20-9845-A362-5692233DADDA}">
      <dsp:nvSpPr>
        <dsp:cNvPr id="0" name=""/>
        <dsp:cNvSpPr/>
      </dsp:nvSpPr>
      <dsp:spPr>
        <a:xfrm>
          <a:off x="0" y="9868"/>
          <a:ext cx="6070636" cy="515970"/>
        </a:xfrm>
        <a:prstGeom prst="roundRect">
          <a:avLst/>
        </a:prstGeom>
        <a:solidFill>
          <a:srgbClr val="D7A263"/>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Aspergillus colonize airways </a:t>
          </a:r>
        </a:p>
      </dsp:txBody>
      <dsp:txXfrm>
        <a:off x="25188" y="35056"/>
        <a:ext cx="6020260" cy="465594"/>
      </dsp:txXfrm>
    </dsp:sp>
    <dsp:sp modelId="{0AFFAF8A-087A-C349-8B44-580068381924}">
      <dsp:nvSpPr>
        <dsp:cNvPr id="0" name=""/>
        <dsp:cNvSpPr/>
      </dsp:nvSpPr>
      <dsp:spPr>
        <a:xfrm>
          <a:off x="0" y="586318"/>
          <a:ext cx="6070636" cy="51597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IgE mediated hypersensitivity disease</a:t>
          </a:r>
        </a:p>
      </dsp:txBody>
      <dsp:txXfrm>
        <a:off x="25188" y="611506"/>
        <a:ext cx="6020260" cy="465594"/>
      </dsp:txXfrm>
    </dsp:sp>
    <dsp:sp modelId="{DB9408E9-5961-8342-B989-CA79DDE39FB1}">
      <dsp:nvSpPr>
        <dsp:cNvPr id="0" name=""/>
        <dsp:cNvSpPr/>
      </dsp:nvSpPr>
      <dsp:spPr>
        <a:xfrm>
          <a:off x="0" y="1162768"/>
          <a:ext cx="6070636" cy="515970"/>
        </a:xfrm>
        <a:prstGeom prst="roundRect">
          <a:avLst/>
        </a:prstGeom>
        <a:solidFill>
          <a:srgbClr val="D7A263"/>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4% of asthmatics have ABPA</a:t>
          </a:r>
        </a:p>
      </dsp:txBody>
      <dsp:txXfrm>
        <a:off x="25188" y="1187956"/>
        <a:ext cx="6020260" cy="465594"/>
      </dsp:txXfrm>
    </dsp:sp>
    <dsp:sp modelId="{D84B4242-D3A6-ED4E-8A17-BB9F98683D97}">
      <dsp:nvSpPr>
        <dsp:cNvPr id="0" name=""/>
        <dsp:cNvSpPr/>
      </dsp:nvSpPr>
      <dsp:spPr>
        <a:xfrm>
          <a:off x="0" y="1739218"/>
          <a:ext cx="6070636" cy="51597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38% asthmatics ~ Aspergillus sensitization</a:t>
          </a:r>
        </a:p>
      </dsp:txBody>
      <dsp:txXfrm>
        <a:off x="25188" y="1764406"/>
        <a:ext cx="6020260" cy="465594"/>
      </dsp:txXfrm>
    </dsp:sp>
    <dsp:sp modelId="{C765DD75-31B9-6645-B683-4D2B1684ED50}">
      <dsp:nvSpPr>
        <dsp:cNvPr id="0" name=""/>
        <dsp:cNvSpPr/>
      </dsp:nvSpPr>
      <dsp:spPr>
        <a:xfrm>
          <a:off x="0" y="2315668"/>
          <a:ext cx="6070636" cy="515970"/>
        </a:xfrm>
        <a:prstGeom prst="roundRect">
          <a:avLst/>
        </a:prstGeom>
        <a:solidFill>
          <a:srgbClr val="D7A263"/>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Present as ‘Difficult to Treat Asthma’</a:t>
          </a:r>
        </a:p>
      </dsp:txBody>
      <dsp:txXfrm>
        <a:off x="25188" y="2340856"/>
        <a:ext cx="6020260" cy="465594"/>
      </dsp:txXfrm>
    </dsp:sp>
    <dsp:sp modelId="{B1E6EA0C-CDCD-DC40-9B5E-D57419DCB3C4}">
      <dsp:nvSpPr>
        <dsp:cNvPr id="0" name=""/>
        <dsp:cNvSpPr/>
      </dsp:nvSpPr>
      <dsp:spPr>
        <a:xfrm>
          <a:off x="0" y="2892118"/>
          <a:ext cx="6070636" cy="515970"/>
        </a:xfrm>
        <a:prstGeom prst="roundRect">
          <a:avLst/>
        </a:prstGeom>
        <a:solidFill>
          <a:schemeClr val="tx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India has 2X burden of ABPA vs World</a:t>
          </a:r>
        </a:p>
      </dsp:txBody>
      <dsp:txXfrm>
        <a:off x="25188" y="2917306"/>
        <a:ext cx="6020260" cy="465594"/>
      </dsp:txXfrm>
    </dsp:sp>
    <dsp:sp modelId="{CDF5BFF9-BE5D-B742-9637-4D204B9EDFA2}">
      <dsp:nvSpPr>
        <dsp:cNvPr id="0" name=""/>
        <dsp:cNvSpPr/>
      </dsp:nvSpPr>
      <dsp:spPr>
        <a:xfrm>
          <a:off x="0" y="3468568"/>
          <a:ext cx="6070636" cy="515970"/>
        </a:xfrm>
        <a:prstGeom prst="roundRect">
          <a:avLst/>
        </a:prstGeom>
        <a:solidFill>
          <a:srgbClr val="D7A263"/>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1/5th gets </a:t>
          </a:r>
          <a:r>
            <a:rPr lang="en-US" sz="2100" kern="1200" dirty="0" err="1"/>
            <a:t>tuberculsis</a:t>
          </a:r>
          <a:r>
            <a:rPr lang="en-US" sz="2100" kern="1200" dirty="0"/>
            <a:t> treatment  - misdiagnosis</a:t>
          </a:r>
        </a:p>
      </dsp:txBody>
      <dsp:txXfrm>
        <a:off x="25188" y="3493756"/>
        <a:ext cx="6020260" cy="465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6DD03-2B52-7340-8E8C-D27C4B3AB792}">
      <dsp:nvSpPr>
        <dsp:cNvPr id="0" name=""/>
        <dsp:cNvSpPr/>
      </dsp:nvSpPr>
      <dsp:spPr>
        <a:xfrm>
          <a:off x="0" y="2320"/>
          <a:ext cx="3770870" cy="663389"/>
        </a:xfrm>
        <a:prstGeom prst="round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Asthma</a:t>
          </a:r>
        </a:p>
      </dsp:txBody>
      <dsp:txXfrm>
        <a:off x="32384" y="34704"/>
        <a:ext cx="3706102" cy="598621"/>
      </dsp:txXfrm>
    </dsp:sp>
    <dsp:sp modelId="{41C139EC-E8CF-A148-A079-EAE1DFC0E87B}">
      <dsp:nvSpPr>
        <dsp:cNvPr id="0" name=""/>
        <dsp:cNvSpPr/>
      </dsp:nvSpPr>
      <dsp:spPr>
        <a:xfrm>
          <a:off x="0" y="743470"/>
          <a:ext cx="3770870" cy="663389"/>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Cystic Fibrosis</a:t>
          </a:r>
        </a:p>
      </dsp:txBody>
      <dsp:txXfrm>
        <a:off x="32384" y="775854"/>
        <a:ext cx="3706102" cy="598621"/>
      </dsp:txXfrm>
    </dsp:sp>
    <dsp:sp modelId="{66B61DF0-0A35-4F45-A234-6EE8CA57EC99}">
      <dsp:nvSpPr>
        <dsp:cNvPr id="0" name=""/>
        <dsp:cNvSpPr/>
      </dsp:nvSpPr>
      <dsp:spPr>
        <a:xfrm>
          <a:off x="0" y="1484620"/>
          <a:ext cx="3770870" cy="663389"/>
        </a:xfrm>
        <a:prstGeom prst="round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 COPD</a:t>
          </a:r>
        </a:p>
      </dsp:txBody>
      <dsp:txXfrm>
        <a:off x="32384" y="1517004"/>
        <a:ext cx="3706102" cy="598621"/>
      </dsp:txXfrm>
    </dsp:sp>
    <dsp:sp modelId="{CDBCD343-3D14-9147-84F8-D0BF955782A0}">
      <dsp:nvSpPr>
        <dsp:cNvPr id="0" name=""/>
        <dsp:cNvSpPr/>
      </dsp:nvSpPr>
      <dsp:spPr>
        <a:xfrm>
          <a:off x="0" y="2225770"/>
          <a:ext cx="3770870" cy="663389"/>
        </a:xfrm>
        <a:prstGeom prst="roundRect">
          <a:avLst/>
        </a:prstGeom>
        <a:solidFill>
          <a:schemeClr val="tx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 Bronchiectasis</a:t>
          </a:r>
        </a:p>
      </dsp:txBody>
      <dsp:txXfrm>
        <a:off x="32384" y="2258154"/>
        <a:ext cx="3706102" cy="598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AA7D7-AAC6-5848-A8A6-160369798706}">
      <dsp:nvSpPr>
        <dsp:cNvPr id="0" name=""/>
        <dsp:cNvSpPr/>
      </dsp:nvSpPr>
      <dsp:spPr>
        <a:xfrm>
          <a:off x="2520993" y="2416508"/>
          <a:ext cx="2579981" cy="2580407"/>
        </a:xfrm>
        <a:prstGeom prst="ellipse">
          <a:avLst/>
        </a:prstGeom>
        <a:solidFill>
          <a:schemeClr val="accen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E78962-FDD6-6547-AB86-83486E4B1EC5}">
      <dsp:nvSpPr>
        <dsp:cNvPr id="0" name=""/>
        <dsp:cNvSpPr/>
      </dsp:nvSpPr>
      <dsp:spPr>
        <a:xfrm>
          <a:off x="4166620" y="516264"/>
          <a:ext cx="766234" cy="765743"/>
        </a:xfrm>
        <a:prstGeom prst="donut">
          <a:avLst>
            <a:gd name="adj" fmla="val 746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EF32E-87C2-224F-9F1B-9E013EC1ECAB}">
      <dsp:nvSpPr>
        <dsp:cNvPr id="0" name=""/>
        <dsp:cNvSpPr/>
      </dsp:nvSpPr>
      <dsp:spPr>
        <a:xfrm>
          <a:off x="2620141" y="2515531"/>
          <a:ext cx="2382764" cy="23823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7A922B-FD65-314B-B5C7-41FC98A7B90F}">
      <dsp:nvSpPr>
        <dsp:cNvPr id="0" name=""/>
        <dsp:cNvSpPr/>
      </dsp:nvSpPr>
      <dsp:spPr>
        <a:xfrm>
          <a:off x="5288492" y="2904003"/>
          <a:ext cx="1350340" cy="1350020"/>
        </a:xfrm>
        <a:prstGeom prst="ellips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0AEEDD-41E6-014C-91BC-76ECDEC4AC28}">
      <dsp:nvSpPr>
        <dsp:cNvPr id="0" name=""/>
        <dsp:cNvSpPr/>
      </dsp:nvSpPr>
      <dsp:spPr>
        <a:xfrm>
          <a:off x="5368241" y="2983759"/>
          <a:ext cx="1190843" cy="1190957"/>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94C1DB-7975-084A-9FAC-7CFC662560CC}">
      <dsp:nvSpPr>
        <dsp:cNvPr id="0" name=""/>
        <dsp:cNvSpPr/>
      </dsp:nvSpPr>
      <dsp:spPr>
        <a:xfrm>
          <a:off x="4760426" y="998382"/>
          <a:ext cx="1730764" cy="1731323"/>
        </a:xfrm>
        <a:prstGeom prst="ellipse">
          <a:avLst/>
        </a:prstGeom>
        <a:solidFill>
          <a:schemeClr val="accent1">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4E19EF-41F2-7440-811F-B41F5F08BA8C}">
      <dsp:nvSpPr>
        <dsp:cNvPr id="0" name=""/>
        <dsp:cNvSpPr/>
      </dsp:nvSpPr>
      <dsp:spPr>
        <a:xfrm>
          <a:off x="6207758" y="573168"/>
          <a:ext cx="566862" cy="567250"/>
        </a:xfrm>
        <a:prstGeom prst="donut">
          <a:avLst>
            <a:gd name="adj" fmla="val 746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3DB82-5846-C943-B4E1-F5FB6C67AA5E}">
      <dsp:nvSpPr>
        <dsp:cNvPr id="0" name=""/>
        <dsp:cNvSpPr/>
      </dsp:nvSpPr>
      <dsp:spPr>
        <a:xfrm>
          <a:off x="6600929" y="3876163"/>
          <a:ext cx="1596424" cy="1575174"/>
        </a:xfrm>
        <a:prstGeom prst="donut">
          <a:avLst>
            <a:gd name="adj" fmla="val 746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71AC53-DF9B-0E40-AAD2-CF93569D0FC4}">
      <dsp:nvSpPr>
        <dsp:cNvPr id="0" name=""/>
        <dsp:cNvSpPr/>
      </dsp:nvSpPr>
      <dsp:spPr>
        <a:xfrm>
          <a:off x="4852029" y="1089788"/>
          <a:ext cx="1548635" cy="15485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2F36D6-9245-A149-A77A-64F95C4D3B2E}">
      <dsp:nvSpPr>
        <dsp:cNvPr id="0" name=""/>
        <dsp:cNvSpPr/>
      </dsp:nvSpPr>
      <dsp:spPr>
        <a:xfrm>
          <a:off x="560673" y="1394714"/>
          <a:ext cx="3016310" cy="746152"/>
        </a:xfrm>
        <a:prstGeom prst="roundRect">
          <a:avLst/>
        </a:prstGeom>
        <a:solidFill>
          <a:srgbClr val="D7A263"/>
        </a:solid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 numCol="1" spcCol="1270" anchor="b" anchorCtr="0">
          <a:noAutofit/>
        </a:bodyPr>
        <a:lstStyle/>
        <a:p>
          <a:pPr marL="0" lvl="0" indent="0" algn="ctr" defTabSz="1600200">
            <a:lnSpc>
              <a:spcPct val="90000"/>
            </a:lnSpc>
            <a:spcBef>
              <a:spcPct val="0"/>
            </a:spcBef>
            <a:spcAft>
              <a:spcPct val="35000"/>
            </a:spcAft>
            <a:buNone/>
          </a:pPr>
          <a:r>
            <a:rPr lang="en-GB" sz="3600" kern="1200" dirty="0">
              <a:solidFill>
                <a:schemeClr val="bg1"/>
              </a:solidFill>
            </a:rPr>
            <a:t>Biochemical</a:t>
          </a:r>
        </a:p>
      </dsp:txBody>
      <dsp:txXfrm>
        <a:off x="597097" y="1431138"/>
        <a:ext cx="2943462" cy="673304"/>
      </dsp:txXfrm>
    </dsp:sp>
    <dsp:sp modelId="{B20805DD-F452-394F-BEF8-AEDC72057B75}">
      <dsp:nvSpPr>
        <dsp:cNvPr id="0" name=""/>
        <dsp:cNvSpPr/>
      </dsp:nvSpPr>
      <dsp:spPr>
        <a:xfrm>
          <a:off x="6805222" y="3045623"/>
          <a:ext cx="3140178" cy="653466"/>
        </a:xfrm>
        <a:prstGeom prst="roundRect">
          <a:avLst/>
        </a:prstGeom>
        <a:solidFill>
          <a:srgbClr val="D7A263"/>
        </a:solid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bg1"/>
              </a:solidFill>
            </a:rPr>
            <a:t>Radiological</a:t>
          </a:r>
        </a:p>
      </dsp:txBody>
      <dsp:txXfrm>
        <a:off x="6837122" y="3077523"/>
        <a:ext cx="3076378" cy="589666"/>
      </dsp:txXfrm>
    </dsp:sp>
    <dsp:sp modelId="{F4AF7BCB-34ED-9A44-98EA-65FD0DDB40A7}">
      <dsp:nvSpPr>
        <dsp:cNvPr id="0" name=""/>
        <dsp:cNvSpPr/>
      </dsp:nvSpPr>
      <dsp:spPr>
        <a:xfrm>
          <a:off x="6782055" y="1360235"/>
          <a:ext cx="2273518" cy="629377"/>
        </a:xfrm>
        <a:prstGeom prst="roundRect">
          <a:avLst/>
        </a:prstGeom>
        <a:solidFill>
          <a:srgbClr val="D7A263"/>
        </a:solidFill>
        <a:ln>
          <a:noFill/>
        </a:ln>
        <a:effectLst/>
      </dsp:spPr>
      <dsp:style>
        <a:lnRef idx="0">
          <a:scrgbClr r="0" g="0" b="0"/>
        </a:lnRef>
        <a:fillRef idx="0">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GB" sz="4400" kern="1200" dirty="0">
              <a:solidFill>
                <a:schemeClr val="bg1"/>
              </a:solidFill>
            </a:rPr>
            <a:t>Clinical</a:t>
          </a:r>
        </a:p>
      </dsp:txBody>
      <dsp:txXfrm>
        <a:off x="6812779" y="1390959"/>
        <a:ext cx="2212070" cy="567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55E46-A406-9143-A416-A834EFD02952}">
      <dsp:nvSpPr>
        <dsp:cNvPr id="0" name=""/>
        <dsp:cNvSpPr/>
      </dsp:nvSpPr>
      <dsp:spPr>
        <a:xfrm>
          <a:off x="1728875" y="534338"/>
          <a:ext cx="1857328" cy="9286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Newly Diagnosed</a:t>
          </a:r>
        </a:p>
      </dsp:txBody>
      <dsp:txXfrm>
        <a:off x="1756075" y="561538"/>
        <a:ext cx="1802928" cy="874264"/>
      </dsp:txXfrm>
    </dsp:sp>
    <dsp:sp modelId="{90841464-DF35-6143-B14B-042370ABE610}">
      <dsp:nvSpPr>
        <dsp:cNvPr id="0" name=""/>
        <dsp:cNvSpPr/>
      </dsp:nvSpPr>
      <dsp:spPr>
        <a:xfrm>
          <a:off x="1728875" y="1602301"/>
          <a:ext cx="1857328" cy="928664"/>
        </a:xfrm>
        <a:prstGeom prst="roundRect">
          <a:avLst>
            <a:gd name="adj" fmla="val 10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Exacerbation in Previously Diagnosed ABPA</a:t>
          </a:r>
        </a:p>
      </dsp:txBody>
      <dsp:txXfrm>
        <a:off x="1756075" y="1629501"/>
        <a:ext cx="1802928" cy="874264"/>
      </dsp:txXfrm>
    </dsp:sp>
    <dsp:sp modelId="{A1F1ADBA-66CB-424D-8670-FAD763E4BCB6}">
      <dsp:nvSpPr>
        <dsp:cNvPr id="0" name=""/>
        <dsp:cNvSpPr/>
      </dsp:nvSpPr>
      <dsp:spPr>
        <a:xfrm rot="17692822">
          <a:off x="3074751" y="1247753"/>
          <a:ext cx="1765836" cy="35815"/>
        </a:xfrm>
        <a:custGeom>
          <a:avLst/>
          <a:gdLst/>
          <a:ahLst/>
          <a:cxnLst/>
          <a:rect l="0" t="0" r="0" b="0"/>
          <a:pathLst>
            <a:path>
              <a:moveTo>
                <a:pt x="0" y="17907"/>
              </a:moveTo>
              <a:lnTo>
                <a:pt x="1765836" y="179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13524" y="1221515"/>
        <a:ext cx="88291" cy="88291"/>
      </dsp:txXfrm>
    </dsp:sp>
    <dsp:sp modelId="{70EB86C5-E0DB-0148-80B6-C50CA934BE38}">
      <dsp:nvSpPr>
        <dsp:cNvPr id="0" name=""/>
        <dsp:cNvSpPr/>
      </dsp:nvSpPr>
      <dsp:spPr>
        <a:xfrm>
          <a:off x="4329135" y="356"/>
          <a:ext cx="1857328" cy="928664"/>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Clinical worsening &gt; 2 weeks</a:t>
          </a:r>
        </a:p>
      </dsp:txBody>
      <dsp:txXfrm>
        <a:off x="4356335" y="27556"/>
        <a:ext cx="1802928" cy="874264"/>
      </dsp:txXfrm>
    </dsp:sp>
    <dsp:sp modelId="{C392E1B8-8105-3C43-9DD0-A06DBE75647C}">
      <dsp:nvSpPr>
        <dsp:cNvPr id="0" name=""/>
        <dsp:cNvSpPr/>
      </dsp:nvSpPr>
      <dsp:spPr>
        <a:xfrm rot="19457599">
          <a:off x="3500208" y="1781735"/>
          <a:ext cx="914922" cy="35815"/>
        </a:xfrm>
        <a:custGeom>
          <a:avLst/>
          <a:gdLst/>
          <a:ahLst/>
          <a:cxnLst/>
          <a:rect l="0" t="0" r="0" b="0"/>
          <a:pathLst>
            <a:path>
              <a:moveTo>
                <a:pt x="0" y="17907"/>
              </a:moveTo>
              <a:lnTo>
                <a:pt x="914922" y="179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4796" y="1776769"/>
        <a:ext cx="45746" cy="45746"/>
      </dsp:txXfrm>
    </dsp:sp>
    <dsp:sp modelId="{70B45FB5-F656-CC48-9767-ABD4E3FAE9A7}">
      <dsp:nvSpPr>
        <dsp:cNvPr id="0" name=""/>
        <dsp:cNvSpPr/>
      </dsp:nvSpPr>
      <dsp:spPr>
        <a:xfrm>
          <a:off x="4329135" y="1068319"/>
          <a:ext cx="1857328" cy="928664"/>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Radiological worsening</a:t>
          </a:r>
        </a:p>
      </dsp:txBody>
      <dsp:txXfrm>
        <a:off x="4356335" y="1095519"/>
        <a:ext cx="1802928" cy="874264"/>
      </dsp:txXfrm>
    </dsp:sp>
    <dsp:sp modelId="{66FA85B9-0F31-DC44-B61C-84D972322A0F}">
      <dsp:nvSpPr>
        <dsp:cNvPr id="0" name=""/>
        <dsp:cNvSpPr/>
      </dsp:nvSpPr>
      <dsp:spPr>
        <a:xfrm rot="2142401">
          <a:off x="3500208" y="2315717"/>
          <a:ext cx="914922" cy="35815"/>
        </a:xfrm>
        <a:custGeom>
          <a:avLst/>
          <a:gdLst/>
          <a:ahLst/>
          <a:cxnLst/>
          <a:rect l="0" t="0" r="0" b="0"/>
          <a:pathLst>
            <a:path>
              <a:moveTo>
                <a:pt x="0" y="17907"/>
              </a:moveTo>
              <a:lnTo>
                <a:pt x="914922" y="179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4796" y="2310751"/>
        <a:ext cx="45746" cy="45746"/>
      </dsp:txXfrm>
    </dsp:sp>
    <dsp:sp modelId="{7B42DA7C-B6BB-7A4B-90E0-352240BF0733}">
      <dsp:nvSpPr>
        <dsp:cNvPr id="0" name=""/>
        <dsp:cNvSpPr/>
      </dsp:nvSpPr>
      <dsp:spPr>
        <a:xfrm>
          <a:off x="4329135" y="2136283"/>
          <a:ext cx="1857328" cy="928664"/>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Increase in S IgE total by </a:t>
          </a:r>
          <a:r>
            <a:rPr lang="en-US" sz="1500" u="sng" kern="1200"/>
            <a:t>&gt;</a:t>
          </a:r>
          <a:r>
            <a:rPr lang="en-US" sz="1500" kern="1200"/>
            <a:t> 50% over last IgE in clinical stable state</a:t>
          </a:r>
        </a:p>
      </dsp:txBody>
      <dsp:txXfrm>
        <a:off x="4356335" y="2163483"/>
        <a:ext cx="1802928" cy="874264"/>
      </dsp:txXfrm>
    </dsp:sp>
    <dsp:sp modelId="{B98F4FCC-576A-8D4D-B195-27E81262DDBF}">
      <dsp:nvSpPr>
        <dsp:cNvPr id="0" name=""/>
        <dsp:cNvSpPr/>
      </dsp:nvSpPr>
      <dsp:spPr>
        <a:xfrm rot="3907178">
          <a:off x="3074751" y="2849699"/>
          <a:ext cx="1765836" cy="35815"/>
        </a:xfrm>
        <a:custGeom>
          <a:avLst/>
          <a:gdLst/>
          <a:ahLst/>
          <a:cxnLst/>
          <a:rect l="0" t="0" r="0" b="0"/>
          <a:pathLst>
            <a:path>
              <a:moveTo>
                <a:pt x="0" y="17907"/>
              </a:moveTo>
              <a:lnTo>
                <a:pt x="1765836" y="1790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913524" y="2823461"/>
        <a:ext cx="88291" cy="88291"/>
      </dsp:txXfrm>
    </dsp:sp>
    <dsp:sp modelId="{2FC4FD62-6AFB-934F-ADCF-F3EFC581AA17}">
      <dsp:nvSpPr>
        <dsp:cNvPr id="0" name=""/>
        <dsp:cNvSpPr/>
      </dsp:nvSpPr>
      <dsp:spPr>
        <a:xfrm>
          <a:off x="4329135" y="3204247"/>
          <a:ext cx="1857328" cy="928664"/>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R/O other causes of worsening:  AE of Associated Condition:</a:t>
          </a:r>
        </a:p>
      </dsp:txBody>
      <dsp:txXfrm>
        <a:off x="4356335" y="3231447"/>
        <a:ext cx="1802928" cy="874264"/>
      </dsp:txXfrm>
    </dsp:sp>
    <dsp:sp modelId="{961D4EF4-55E5-2D45-ADE2-B3B7E2C7D80D}">
      <dsp:nvSpPr>
        <dsp:cNvPr id="0" name=""/>
        <dsp:cNvSpPr/>
      </dsp:nvSpPr>
      <dsp:spPr>
        <a:xfrm rot="19457599">
          <a:off x="6100468" y="3383681"/>
          <a:ext cx="914922" cy="35815"/>
        </a:xfrm>
        <a:custGeom>
          <a:avLst/>
          <a:gdLst/>
          <a:ahLst/>
          <a:cxnLst/>
          <a:rect l="0" t="0" r="0" b="0"/>
          <a:pathLst>
            <a:path>
              <a:moveTo>
                <a:pt x="0" y="17907"/>
              </a:moveTo>
              <a:lnTo>
                <a:pt x="914922" y="179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35056" y="3378715"/>
        <a:ext cx="45746" cy="45746"/>
      </dsp:txXfrm>
    </dsp:sp>
    <dsp:sp modelId="{D84FA029-DB65-0543-8FF7-DA5CD7D297C2}">
      <dsp:nvSpPr>
        <dsp:cNvPr id="0" name=""/>
        <dsp:cNvSpPr/>
      </dsp:nvSpPr>
      <dsp:spPr>
        <a:xfrm>
          <a:off x="6929395" y="2670265"/>
          <a:ext cx="1857328" cy="9286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Asthma</a:t>
          </a:r>
        </a:p>
      </dsp:txBody>
      <dsp:txXfrm>
        <a:off x="6956595" y="2697465"/>
        <a:ext cx="1802928" cy="874264"/>
      </dsp:txXfrm>
    </dsp:sp>
    <dsp:sp modelId="{26005D32-3026-844E-BA4D-A1BDC0B42653}">
      <dsp:nvSpPr>
        <dsp:cNvPr id="0" name=""/>
        <dsp:cNvSpPr/>
      </dsp:nvSpPr>
      <dsp:spPr>
        <a:xfrm rot="2142401">
          <a:off x="6100468" y="3917663"/>
          <a:ext cx="914922" cy="35815"/>
        </a:xfrm>
        <a:custGeom>
          <a:avLst/>
          <a:gdLst/>
          <a:ahLst/>
          <a:cxnLst/>
          <a:rect l="0" t="0" r="0" b="0"/>
          <a:pathLst>
            <a:path>
              <a:moveTo>
                <a:pt x="0" y="17907"/>
              </a:moveTo>
              <a:lnTo>
                <a:pt x="914922" y="17907"/>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35056" y="3912697"/>
        <a:ext cx="45746" cy="45746"/>
      </dsp:txXfrm>
    </dsp:sp>
    <dsp:sp modelId="{339E86C4-98F7-1C49-9F11-EE4F59E73FB7}">
      <dsp:nvSpPr>
        <dsp:cNvPr id="0" name=""/>
        <dsp:cNvSpPr/>
      </dsp:nvSpPr>
      <dsp:spPr>
        <a:xfrm>
          <a:off x="6929395" y="3738229"/>
          <a:ext cx="1857328" cy="92866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Bronchiectasis</a:t>
          </a:r>
        </a:p>
      </dsp:txBody>
      <dsp:txXfrm>
        <a:off x="6956595" y="3765429"/>
        <a:ext cx="1802928" cy="8742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5165C-3D33-F74F-94EC-20E3A7BDE8FF}">
      <dsp:nvSpPr>
        <dsp:cNvPr id="0" name=""/>
        <dsp:cNvSpPr/>
      </dsp:nvSpPr>
      <dsp:spPr>
        <a:xfrm>
          <a:off x="0" y="0"/>
          <a:ext cx="7129530" cy="1206794"/>
        </a:xfrm>
        <a:prstGeom prst="roundRect">
          <a:avLst>
            <a:gd name="adj" fmla="val 10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Symptoms</a:t>
          </a:r>
        </a:p>
        <a:p>
          <a:pPr marL="228600" lvl="1" indent="-228600" algn="l" defTabSz="1022350">
            <a:lnSpc>
              <a:spcPct val="90000"/>
            </a:lnSpc>
            <a:spcBef>
              <a:spcPct val="0"/>
            </a:spcBef>
            <a:spcAft>
              <a:spcPct val="15000"/>
            </a:spcAft>
            <a:buChar char="•"/>
          </a:pPr>
          <a:r>
            <a:rPr lang="en-GB" sz="2300" u="sng" kern="1200" dirty="0">
              <a:solidFill>
                <a:schemeClr val="tx1"/>
              </a:solidFill>
            </a:rPr>
            <a:t>&gt;</a:t>
          </a:r>
          <a:r>
            <a:rPr lang="en-GB" sz="2300" kern="1200" dirty="0">
              <a:solidFill>
                <a:schemeClr val="tx1"/>
              </a:solidFill>
            </a:rPr>
            <a:t> 50% in Visual Analogue Scale</a:t>
          </a:r>
        </a:p>
      </dsp:txBody>
      <dsp:txXfrm>
        <a:off x="1546585" y="0"/>
        <a:ext cx="5582944" cy="1206794"/>
      </dsp:txXfrm>
    </dsp:sp>
    <dsp:sp modelId="{99CAADF4-5262-3A47-BC31-095EC8E80D9F}">
      <dsp:nvSpPr>
        <dsp:cNvPr id="0" name=""/>
        <dsp:cNvSpPr/>
      </dsp:nvSpPr>
      <dsp:spPr>
        <a:xfrm>
          <a:off x="120679" y="120679"/>
          <a:ext cx="1425906" cy="96543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F3267A-9ADF-9A4C-8BFF-B799DBADF03C}">
      <dsp:nvSpPr>
        <dsp:cNvPr id="0" name=""/>
        <dsp:cNvSpPr/>
      </dsp:nvSpPr>
      <dsp:spPr>
        <a:xfrm>
          <a:off x="0" y="1327474"/>
          <a:ext cx="7129530" cy="1206794"/>
        </a:xfrm>
        <a:prstGeom prst="roundRect">
          <a:avLst>
            <a:gd name="adj" fmla="val 10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Imaging</a:t>
          </a:r>
        </a:p>
        <a:p>
          <a:pPr marL="228600" lvl="1" indent="-228600" algn="l" defTabSz="1022350">
            <a:lnSpc>
              <a:spcPct val="90000"/>
            </a:lnSpc>
            <a:spcBef>
              <a:spcPct val="0"/>
            </a:spcBef>
            <a:spcAft>
              <a:spcPct val="15000"/>
            </a:spcAft>
            <a:buChar char="•"/>
          </a:pPr>
          <a:r>
            <a:rPr lang="en-GB" sz="2300" u="sng" kern="1200" dirty="0">
              <a:solidFill>
                <a:schemeClr val="tx1"/>
              </a:solidFill>
            </a:rPr>
            <a:t>&gt;</a:t>
          </a:r>
          <a:r>
            <a:rPr lang="en-GB" sz="2300" kern="1200" dirty="0">
              <a:solidFill>
                <a:schemeClr val="tx1"/>
              </a:solidFill>
            </a:rPr>
            <a:t> 50% reduction in radiological opacities</a:t>
          </a:r>
        </a:p>
      </dsp:txBody>
      <dsp:txXfrm>
        <a:off x="1546585" y="1327474"/>
        <a:ext cx="5582944" cy="1206794"/>
      </dsp:txXfrm>
    </dsp:sp>
    <dsp:sp modelId="{65C43008-2E15-364C-8BBC-4E59689F74BB}">
      <dsp:nvSpPr>
        <dsp:cNvPr id="0" name=""/>
        <dsp:cNvSpPr/>
      </dsp:nvSpPr>
      <dsp:spPr>
        <a:xfrm>
          <a:off x="160433" y="1448153"/>
          <a:ext cx="1346397" cy="96543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48C17F-6407-4B48-ACA9-181C140D3A4B}">
      <dsp:nvSpPr>
        <dsp:cNvPr id="0" name=""/>
        <dsp:cNvSpPr/>
      </dsp:nvSpPr>
      <dsp:spPr>
        <a:xfrm>
          <a:off x="0" y="2654948"/>
          <a:ext cx="7129530" cy="1206794"/>
        </a:xfrm>
        <a:prstGeom prst="roundRect">
          <a:avLst>
            <a:gd name="adj" fmla="val 10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Immunological</a:t>
          </a:r>
        </a:p>
        <a:p>
          <a:pPr marL="228600" lvl="1" indent="-228600" algn="l" defTabSz="1200150">
            <a:lnSpc>
              <a:spcPct val="90000"/>
            </a:lnSpc>
            <a:spcBef>
              <a:spcPct val="0"/>
            </a:spcBef>
            <a:spcAft>
              <a:spcPct val="15000"/>
            </a:spcAft>
            <a:buChar char="•"/>
          </a:pPr>
          <a:r>
            <a:rPr lang="en-GB" sz="2700" kern="1200" dirty="0">
              <a:solidFill>
                <a:schemeClr val="tx1"/>
              </a:solidFill>
            </a:rPr>
            <a:t>Decrease in IgE Total </a:t>
          </a:r>
          <a:r>
            <a:rPr lang="en-GB" sz="2700" u="sng" kern="1200" dirty="0">
              <a:solidFill>
                <a:schemeClr val="tx1"/>
              </a:solidFill>
            </a:rPr>
            <a:t>&gt;</a:t>
          </a:r>
          <a:r>
            <a:rPr lang="en-GB" sz="2700" kern="1200" dirty="0">
              <a:solidFill>
                <a:schemeClr val="tx1"/>
              </a:solidFill>
            </a:rPr>
            <a:t>20%</a:t>
          </a:r>
        </a:p>
      </dsp:txBody>
      <dsp:txXfrm>
        <a:off x="1546585" y="2654948"/>
        <a:ext cx="5582944" cy="1206794"/>
      </dsp:txXfrm>
    </dsp:sp>
    <dsp:sp modelId="{057165A7-44DA-BF40-9C09-C089F5C1D9E8}">
      <dsp:nvSpPr>
        <dsp:cNvPr id="0" name=""/>
        <dsp:cNvSpPr/>
      </dsp:nvSpPr>
      <dsp:spPr>
        <a:xfrm>
          <a:off x="120679" y="2775627"/>
          <a:ext cx="1425906" cy="965435"/>
        </a:xfrm>
        <a:prstGeom prst="roundRect">
          <a:avLst>
            <a:gd name="adj" fmla="val 10000"/>
          </a:avLst>
        </a:prstGeom>
        <a:blipFill>
          <a:blip xmlns:r="http://schemas.openxmlformats.org/officeDocument/2006/relationships" r:embed="rId3">
            <a:grayscl/>
            <a:extLst>
              <a:ext uri="{28A0092B-C50C-407E-A947-70E740481C1C}">
                <a14:useLocalDpi xmlns:a14="http://schemas.microsoft.com/office/drawing/2010/main" val="0"/>
              </a:ext>
            </a:extLst>
          </a:blip>
          <a:srcRect/>
          <a:stretch>
            <a:fillRect t="-17000" b="-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97CD-AB69-FB49-9CBB-330AFB10C395}">
      <dsp:nvSpPr>
        <dsp:cNvPr id="0" name=""/>
        <dsp:cNvSpPr/>
      </dsp:nvSpPr>
      <dsp:spPr>
        <a:xfrm>
          <a:off x="4507677" y="977759"/>
          <a:ext cx="321653" cy="1050823"/>
        </a:xfrm>
        <a:custGeom>
          <a:avLst/>
          <a:gdLst/>
          <a:ahLst/>
          <a:cxnLst/>
          <a:rect l="0" t="0" r="0" b="0"/>
          <a:pathLst>
            <a:path>
              <a:moveTo>
                <a:pt x="321653" y="0"/>
              </a:moveTo>
              <a:lnTo>
                <a:pt x="321653" y="1050823"/>
              </a:lnTo>
              <a:lnTo>
                <a:pt x="0" y="105082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E9AC86-0C56-534B-A8BB-A690EFCD56E5}">
      <dsp:nvSpPr>
        <dsp:cNvPr id="0" name=""/>
        <dsp:cNvSpPr/>
      </dsp:nvSpPr>
      <dsp:spPr>
        <a:xfrm>
          <a:off x="4829330" y="977759"/>
          <a:ext cx="3789624" cy="2101646"/>
        </a:xfrm>
        <a:custGeom>
          <a:avLst/>
          <a:gdLst/>
          <a:ahLst/>
          <a:cxnLst/>
          <a:rect l="0" t="0" r="0" b="0"/>
          <a:pathLst>
            <a:path>
              <a:moveTo>
                <a:pt x="0" y="0"/>
              </a:moveTo>
              <a:lnTo>
                <a:pt x="0" y="1874149"/>
              </a:lnTo>
              <a:lnTo>
                <a:pt x="3789624" y="1874149"/>
              </a:lnTo>
              <a:lnTo>
                <a:pt x="3789624" y="21016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79FE5D-C35D-9042-BFCE-0806162BC4CA}">
      <dsp:nvSpPr>
        <dsp:cNvPr id="0" name=""/>
        <dsp:cNvSpPr/>
      </dsp:nvSpPr>
      <dsp:spPr>
        <a:xfrm>
          <a:off x="4829330" y="977759"/>
          <a:ext cx="1263208" cy="2101646"/>
        </a:xfrm>
        <a:custGeom>
          <a:avLst/>
          <a:gdLst/>
          <a:ahLst/>
          <a:cxnLst/>
          <a:rect l="0" t="0" r="0" b="0"/>
          <a:pathLst>
            <a:path>
              <a:moveTo>
                <a:pt x="0" y="0"/>
              </a:moveTo>
              <a:lnTo>
                <a:pt x="0" y="1874149"/>
              </a:lnTo>
              <a:lnTo>
                <a:pt x="1263208" y="1874149"/>
              </a:lnTo>
              <a:lnTo>
                <a:pt x="1263208" y="21016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E62530-106D-8E4F-81FD-507B561BD57D}">
      <dsp:nvSpPr>
        <dsp:cNvPr id="0" name=""/>
        <dsp:cNvSpPr/>
      </dsp:nvSpPr>
      <dsp:spPr>
        <a:xfrm>
          <a:off x="3566122" y="977759"/>
          <a:ext cx="1263208" cy="2101646"/>
        </a:xfrm>
        <a:custGeom>
          <a:avLst/>
          <a:gdLst/>
          <a:ahLst/>
          <a:cxnLst/>
          <a:rect l="0" t="0" r="0" b="0"/>
          <a:pathLst>
            <a:path>
              <a:moveTo>
                <a:pt x="1263208" y="0"/>
              </a:moveTo>
              <a:lnTo>
                <a:pt x="1263208" y="1874149"/>
              </a:lnTo>
              <a:lnTo>
                <a:pt x="0" y="1874149"/>
              </a:lnTo>
              <a:lnTo>
                <a:pt x="0" y="21016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AD4CB7-3CEE-C341-855D-A799819712C1}">
      <dsp:nvSpPr>
        <dsp:cNvPr id="0" name=""/>
        <dsp:cNvSpPr/>
      </dsp:nvSpPr>
      <dsp:spPr>
        <a:xfrm>
          <a:off x="1039705" y="977759"/>
          <a:ext cx="3789624" cy="2101646"/>
        </a:xfrm>
        <a:custGeom>
          <a:avLst/>
          <a:gdLst/>
          <a:ahLst/>
          <a:cxnLst/>
          <a:rect l="0" t="0" r="0" b="0"/>
          <a:pathLst>
            <a:path>
              <a:moveTo>
                <a:pt x="3789624" y="0"/>
              </a:moveTo>
              <a:lnTo>
                <a:pt x="3789624" y="1874149"/>
              </a:lnTo>
              <a:lnTo>
                <a:pt x="0" y="1874149"/>
              </a:lnTo>
              <a:lnTo>
                <a:pt x="0" y="21016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306E32-1C1F-C34C-B178-76FC9A8D6692}">
      <dsp:nvSpPr>
        <dsp:cNvPr id="0" name=""/>
        <dsp:cNvSpPr/>
      </dsp:nvSpPr>
      <dsp:spPr>
        <a:xfrm>
          <a:off x="3887775" y="2768"/>
          <a:ext cx="1883109" cy="974990"/>
        </a:xfrm>
        <a:prstGeom prst="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37582"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Remission</a:t>
          </a:r>
        </a:p>
      </dsp:txBody>
      <dsp:txXfrm>
        <a:off x="3887775" y="2768"/>
        <a:ext cx="1883109" cy="974990"/>
      </dsp:txXfrm>
    </dsp:sp>
    <dsp:sp modelId="{2E11E618-E2B9-C64C-A506-F823A6CB53A4}">
      <dsp:nvSpPr>
        <dsp:cNvPr id="0" name=""/>
        <dsp:cNvSpPr/>
      </dsp:nvSpPr>
      <dsp:spPr>
        <a:xfrm>
          <a:off x="4264397" y="761095"/>
          <a:ext cx="1694798" cy="32499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GB" sz="1500" kern="1200" dirty="0"/>
            <a:t>On / Off Treatment</a:t>
          </a:r>
        </a:p>
      </dsp:txBody>
      <dsp:txXfrm>
        <a:off x="4264397" y="761095"/>
        <a:ext cx="1694798" cy="324996"/>
      </dsp:txXfrm>
    </dsp:sp>
    <dsp:sp modelId="{671D5585-BD92-9A48-AA5C-E692091F37B8}">
      <dsp:nvSpPr>
        <dsp:cNvPr id="0" name=""/>
        <dsp:cNvSpPr/>
      </dsp:nvSpPr>
      <dsp:spPr>
        <a:xfrm>
          <a:off x="98150" y="3079406"/>
          <a:ext cx="1883109" cy="974990"/>
        </a:xfrm>
        <a:prstGeom prst="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37582"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Clinical</a:t>
          </a:r>
        </a:p>
      </dsp:txBody>
      <dsp:txXfrm>
        <a:off x="98150" y="3079406"/>
        <a:ext cx="1883109" cy="974990"/>
      </dsp:txXfrm>
    </dsp:sp>
    <dsp:sp modelId="{1440971B-888B-7A42-A0EF-8DC066FA5C72}">
      <dsp:nvSpPr>
        <dsp:cNvPr id="0" name=""/>
        <dsp:cNvSpPr/>
      </dsp:nvSpPr>
      <dsp:spPr>
        <a:xfrm>
          <a:off x="474772" y="3837733"/>
          <a:ext cx="1694798" cy="32499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en-GB" sz="2000" i="1" kern="1200" dirty="0"/>
            <a:t>Symptoms</a:t>
          </a:r>
        </a:p>
      </dsp:txBody>
      <dsp:txXfrm>
        <a:off x="474772" y="3837733"/>
        <a:ext cx="1694798" cy="324996"/>
      </dsp:txXfrm>
    </dsp:sp>
    <dsp:sp modelId="{19539469-3EA1-CA4C-A316-0E4DE9950F46}">
      <dsp:nvSpPr>
        <dsp:cNvPr id="0" name=""/>
        <dsp:cNvSpPr/>
      </dsp:nvSpPr>
      <dsp:spPr>
        <a:xfrm>
          <a:off x="2624567" y="3079406"/>
          <a:ext cx="1883109" cy="974990"/>
        </a:xfrm>
        <a:prstGeom prst="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37582"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Radiological</a:t>
          </a:r>
        </a:p>
      </dsp:txBody>
      <dsp:txXfrm>
        <a:off x="2624567" y="3079406"/>
        <a:ext cx="1883109" cy="974990"/>
      </dsp:txXfrm>
    </dsp:sp>
    <dsp:sp modelId="{219B6E29-B4AA-0D48-A51A-24AD63785AC5}">
      <dsp:nvSpPr>
        <dsp:cNvPr id="0" name=""/>
        <dsp:cNvSpPr/>
      </dsp:nvSpPr>
      <dsp:spPr>
        <a:xfrm>
          <a:off x="3001189" y="3837733"/>
          <a:ext cx="1694798" cy="32499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12700" rIns="508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CXR</a:t>
          </a:r>
        </a:p>
      </dsp:txBody>
      <dsp:txXfrm>
        <a:off x="3001189" y="3837733"/>
        <a:ext cx="1694798" cy="324996"/>
      </dsp:txXfrm>
    </dsp:sp>
    <dsp:sp modelId="{51AF101D-FD9E-4E42-A474-698EDB5EE10B}">
      <dsp:nvSpPr>
        <dsp:cNvPr id="0" name=""/>
        <dsp:cNvSpPr/>
      </dsp:nvSpPr>
      <dsp:spPr>
        <a:xfrm>
          <a:off x="5150983" y="3079406"/>
          <a:ext cx="1883109" cy="974990"/>
        </a:xfrm>
        <a:prstGeom prst="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37582"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Off OCS</a:t>
          </a:r>
        </a:p>
      </dsp:txBody>
      <dsp:txXfrm>
        <a:off x="5150983" y="3079406"/>
        <a:ext cx="1883109" cy="974990"/>
      </dsp:txXfrm>
    </dsp:sp>
    <dsp:sp modelId="{E71AE935-2F1D-A043-BEFA-8273672CFADD}">
      <dsp:nvSpPr>
        <dsp:cNvPr id="0" name=""/>
        <dsp:cNvSpPr/>
      </dsp:nvSpPr>
      <dsp:spPr>
        <a:xfrm>
          <a:off x="5527605" y="3837733"/>
          <a:ext cx="1694798" cy="32499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r>
            <a:rPr lang="en-GB" sz="2100" kern="1200" dirty="0"/>
            <a:t>Oral</a:t>
          </a:r>
          <a:r>
            <a:rPr lang="en-GB" sz="2100" kern="1200" baseline="0" dirty="0"/>
            <a:t> steroids </a:t>
          </a:r>
          <a:endParaRPr lang="en-GB" sz="2100" kern="1200" dirty="0"/>
        </a:p>
      </dsp:txBody>
      <dsp:txXfrm>
        <a:off x="5527605" y="3837733"/>
        <a:ext cx="1694798" cy="324996"/>
      </dsp:txXfrm>
    </dsp:sp>
    <dsp:sp modelId="{DD82D4C3-3509-CD42-BD20-FB10034FE5EA}">
      <dsp:nvSpPr>
        <dsp:cNvPr id="0" name=""/>
        <dsp:cNvSpPr/>
      </dsp:nvSpPr>
      <dsp:spPr>
        <a:xfrm>
          <a:off x="7677400" y="3079406"/>
          <a:ext cx="1883109" cy="974990"/>
        </a:xfrm>
        <a:prstGeom prst="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37582"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chemeClr val="tx1"/>
              </a:solidFill>
            </a:rPr>
            <a:t>No ↑ IgE </a:t>
          </a:r>
          <a:r>
            <a:rPr lang="en-GB" sz="2700" u="sng" kern="1200" dirty="0">
              <a:solidFill>
                <a:schemeClr val="tx1"/>
              </a:solidFill>
            </a:rPr>
            <a:t>&gt;</a:t>
          </a:r>
          <a:r>
            <a:rPr lang="en-GB" sz="2700" kern="1200" dirty="0">
              <a:solidFill>
                <a:schemeClr val="tx1"/>
              </a:solidFill>
            </a:rPr>
            <a:t> 50%*</a:t>
          </a:r>
        </a:p>
      </dsp:txBody>
      <dsp:txXfrm>
        <a:off x="7677400" y="3079406"/>
        <a:ext cx="1883109" cy="974990"/>
      </dsp:txXfrm>
    </dsp:sp>
    <dsp:sp modelId="{59BE2A05-98A0-8D4D-A813-D011721AA8DE}">
      <dsp:nvSpPr>
        <dsp:cNvPr id="0" name=""/>
        <dsp:cNvSpPr/>
      </dsp:nvSpPr>
      <dsp:spPr>
        <a:xfrm>
          <a:off x="8054022" y="3837733"/>
          <a:ext cx="1694798" cy="32499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marL="0" lvl="0" indent="0" algn="r" defTabSz="666750">
            <a:lnSpc>
              <a:spcPct val="90000"/>
            </a:lnSpc>
            <a:spcBef>
              <a:spcPct val="0"/>
            </a:spcBef>
            <a:spcAft>
              <a:spcPct val="35000"/>
            </a:spcAft>
            <a:buNone/>
          </a:pPr>
          <a:r>
            <a:rPr lang="en-GB" sz="1500" kern="1200" dirty="0"/>
            <a:t>Over Stability value</a:t>
          </a:r>
        </a:p>
      </dsp:txBody>
      <dsp:txXfrm>
        <a:off x="8054022" y="3837733"/>
        <a:ext cx="1694798" cy="324996"/>
      </dsp:txXfrm>
    </dsp:sp>
    <dsp:sp modelId="{5F70A546-98A9-6546-9613-839C9BF34DA0}">
      <dsp:nvSpPr>
        <dsp:cNvPr id="0" name=""/>
        <dsp:cNvSpPr/>
      </dsp:nvSpPr>
      <dsp:spPr>
        <a:xfrm>
          <a:off x="2624567" y="1541087"/>
          <a:ext cx="1883109" cy="974990"/>
        </a:xfrm>
        <a:prstGeom prst="rect">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37582"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Sustained ( </a:t>
          </a:r>
          <a:r>
            <a:rPr lang="en-GB" sz="2400" u="sng" kern="1200" dirty="0">
              <a:solidFill>
                <a:schemeClr val="tx1"/>
              </a:solidFill>
            </a:rPr>
            <a:t>&gt;</a:t>
          </a:r>
          <a:r>
            <a:rPr lang="en-GB" sz="2400" kern="1200" dirty="0">
              <a:solidFill>
                <a:schemeClr val="tx1"/>
              </a:solidFill>
            </a:rPr>
            <a:t>6 months) </a:t>
          </a:r>
        </a:p>
      </dsp:txBody>
      <dsp:txXfrm>
        <a:off x="2624567" y="1541087"/>
        <a:ext cx="1883109" cy="974990"/>
      </dsp:txXfrm>
    </dsp:sp>
    <dsp:sp modelId="{62EF15A5-6F6C-FF45-9174-8AA8538C1C99}">
      <dsp:nvSpPr>
        <dsp:cNvPr id="0" name=""/>
        <dsp:cNvSpPr/>
      </dsp:nvSpPr>
      <dsp:spPr>
        <a:xfrm>
          <a:off x="3001189" y="2299414"/>
          <a:ext cx="1694798" cy="324996"/>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53340" bIns="13335" numCol="1" spcCol="1270" anchor="ctr" anchorCtr="0">
          <a:noAutofit/>
        </a:bodyPr>
        <a:lstStyle/>
        <a:p>
          <a:pPr marL="0" lvl="0" indent="0" algn="r" defTabSz="933450">
            <a:lnSpc>
              <a:spcPct val="90000"/>
            </a:lnSpc>
            <a:spcBef>
              <a:spcPct val="0"/>
            </a:spcBef>
            <a:spcAft>
              <a:spcPct val="35000"/>
            </a:spcAft>
            <a:buNone/>
          </a:pPr>
          <a:endParaRPr lang="en-GB" sz="2100" kern="1200"/>
        </a:p>
      </dsp:txBody>
      <dsp:txXfrm>
        <a:off x="3001189" y="2299414"/>
        <a:ext cx="1694798" cy="3249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DE2BC-499A-4818-ADBC-BA9C4855A1A2}">
      <dsp:nvSpPr>
        <dsp:cNvPr id="0" name=""/>
        <dsp:cNvSpPr/>
      </dsp:nvSpPr>
      <dsp:spPr>
        <a:xfrm>
          <a:off x="282221" y="368029"/>
          <a:ext cx="1371985" cy="1371985"/>
        </a:xfrm>
        <a:prstGeom prst="ellipse">
          <a:avLst/>
        </a:prstGeom>
        <a:solidFill>
          <a:srgbClr val="D7A263"/>
        </a:solidFill>
        <a:ln>
          <a:noFill/>
        </a:ln>
        <a:effectLst/>
      </dsp:spPr>
      <dsp:style>
        <a:lnRef idx="0">
          <a:scrgbClr r="0" g="0" b="0"/>
        </a:lnRef>
        <a:fillRef idx="1">
          <a:scrgbClr r="0" g="0" b="0"/>
        </a:fillRef>
        <a:effectRef idx="0">
          <a:scrgbClr r="0" g="0" b="0"/>
        </a:effectRef>
        <a:fontRef idx="minor"/>
      </dsp:style>
    </dsp:sp>
    <dsp:sp modelId="{A7464AEF-F7BC-4939-970C-628030AB6D00}">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4A331-0C6A-48FF-95F0-F26EF5B725C8}">
      <dsp:nvSpPr>
        <dsp:cNvPr id="0" name=""/>
        <dsp:cNvSpPr/>
      </dsp:nvSpPr>
      <dsp:spPr>
        <a:xfrm>
          <a:off x="1893581" y="355091"/>
          <a:ext cx="2676235"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IN" sz="2200" u="sng" kern="1200" dirty="0"/>
            <a:t>&gt;</a:t>
          </a:r>
          <a:r>
            <a:rPr lang="en-IN" sz="2200" kern="1200" dirty="0"/>
            <a:t> 2 consecutive ABPA exacerbations, within 3 months of stopping OCS</a:t>
          </a:r>
          <a:endParaRPr lang="en-US" sz="2200" kern="1200" dirty="0"/>
        </a:p>
      </dsp:txBody>
      <dsp:txXfrm>
        <a:off x="1893581" y="355091"/>
        <a:ext cx="2676235" cy="1371985"/>
      </dsp:txXfrm>
    </dsp:sp>
    <dsp:sp modelId="{CBE9196F-CA6B-4665-925B-CB3CDAF2FCB8}">
      <dsp:nvSpPr>
        <dsp:cNvPr id="0" name=""/>
        <dsp:cNvSpPr/>
      </dsp:nvSpPr>
      <dsp:spPr>
        <a:xfrm>
          <a:off x="5466796" y="368029"/>
          <a:ext cx="1371985" cy="1371985"/>
        </a:xfrm>
        <a:prstGeom prst="ellipse">
          <a:avLst/>
        </a:prstGeom>
        <a:solidFill>
          <a:srgbClr val="D7A263"/>
        </a:solidFill>
        <a:ln>
          <a:noFill/>
        </a:ln>
        <a:effectLst/>
      </dsp:spPr>
      <dsp:style>
        <a:lnRef idx="0">
          <a:scrgbClr r="0" g="0" b="0"/>
        </a:lnRef>
        <a:fillRef idx="1">
          <a:scrgbClr r="0" g="0" b="0"/>
        </a:fillRef>
        <a:effectRef idx="0">
          <a:scrgbClr r="0" g="0" b="0"/>
        </a:effectRef>
        <a:fontRef idx="minor"/>
      </dsp:style>
    </dsp:sp>
    <dsp:sp modelId="{3E681BC4-9C1F-47B5-BABE-DCD77EC458B8}">
      <dsp:nvSpPr>
        <dsp:cNvPr id="0" name=""/>
        <dsp:cNvSpPr/>
      </dsp:nvSpPr>
      <dsp:spPr>
        <a:xfrm>
          <a:off x="5754913" y="656145"/>
          <a:ext cx="795751" cy="79575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AF3599-0A5E-4B1B-94F5-315810F3B9B8}">
      <dsp:nvSpPr>
        <dsp:cNvPr id="0" name=""/>
        <dsp:cNvSpPr/>
      </dsp:nvSpPr>
      <dsp:spPr>
        <a:xfrm>
          <a:off x="7132778"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IN" sz="2200" kern="1200" dirty="0"/>
            <a:t>Worsening respiratory symptoms</a:t>
          </a:r>
          <a:endParaRPr lang="en-US" sz="2200" kern="1200" dirty="0"/>
        </a:p>
      </dsp:txBody>
      <dsp:txXfrm>
        <a:off x="7132778" y="368029"/>
        <a:ext cx="3233964" cy="1371985"/>
      </dsp:txXfrm>
    </dsp:sp>
    <dsp:sp modelId="{0A3E4CB2-92F6-452D-A115-8E00079CE02B}">
      <dsp:nvSpPr>
        <dsp:cNvPr id="0" name=""/>
        <dsp:cNvSpPr/>
      </dsp:nvSpPr>
      <dsp:spPr>
        <a:xfrm>
          <a:off x="282221" y="2452790"/>
          <a:ext cx="1371985" cy="1371985"/>
        </a:xfrm>
        <a:prstGeom prst="ellipse">
          <a:avLst/>
        </a:prstGeom>
        <a:solidFill>
          <a:srgbClr val="D7A263"/>
        </a:solidFill>
        <a:ln>
          <a:noFill/>
        </a:ln>
        <a:effectLst/>
      </dsp:spPr>
      <dsp:style>
        <a:lnRef idx="0">
          <a:scrgbClr r="0" g="0" b="0"/>
        </a:lnRef>
        <a:fillRef idx="1">
          <a:scrgbClr r="0" g="0" b="0"/>
        </a:fillRef>
        <a:effectRef idx="0">
          <a:scrgbClr r="0" g="0" b="0"/>
        </a:effectRef>
        <a:fontRef idx="minor"/>
      </dsp:style>
    </dsp:sp>
    <dsp:sp modelId="{2E6DC6F6-3CE9-4694-B108-4CBE9078642A}">
      <dsp:nvSpPr>
        <dsp:cNvPr id="0" name=""/>
        <dsp:cNvSpPr/>
      </dsp:nvSpPr>
      <dsp:spPr>
        <a:xfrm>
          <a:off x="570337" y="2705624"/>
          <a:ext cx="795751" cy="866318"/>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7001" r="-13598" b="2538"/>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3AB5B0-B232-4E3F-B34C-F6A44B19AA8C}">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IN" sz="2200" kern="1200" dirty="0"/>
            <a:t>Worsening imaging</a:t>
          </a:r>
          <a:endParaRPr lang="en-US" sz="2200" kern="1200" dirty="0"/>
        </a:p>
      </dsp:txBody>
      <dsp:txXfrm>
        <a:off x="1948202" y="2452790"/>
        <a:ext cx="3233964" cy="1371985"/>
      </dsp:txXfrm>
    </dsp:sp>
    <dsp:sp modelId="{48310E87-4C83-4B91-B49D-5BAF1543C1E6}">
      <dsp:nvSpPr>
        <dsp:cNvPr id="0" name=""/>
        <dsp:cNvSpPr/>
      </dsp:nvSpPr>
      <dsp:spPr>
        <a:xfrm>
          <a:off x="5745661" y="2452790"/>
          <a:ext cx="1371985" cy="1371985"/>
        </a:xfrm>
        <a:prstGeom prst="ellipse">
          <a:avLst/>
        </a:prstGeom>
        <a:solidFill>
          <a:srgbClr val="D7A263"/>
        </a:solidFill>
        <a:ln>
          <a:noFill/>
        </a:ln>
        <a:effectLst/>
      </dsp:spPr>
      <dsp:style>
        <a:lnRef idx="0">
          <a:scrgbClr r="0" g="0" b="0"/>
        </a:lnRef>
        <a:fillRef idx="1">
          <a:scrgbClr r="0" g="0" b="0"/>
        </a:fillRef>
        <a:effectRef idx="0">
          <a:scrgbClr r="0" g="0" b="0"/>
        </a:effectRef>
        <a:fontRef idx="minor"/>
      </dsp:style>
    </dsp:sp>
    <dsp:sp modelId="{0510B369-E7BA-4743-A049-2D46712C3E48}">
      <dsp:nvSpPr>
        <dsp:cNvPr id="0" name=""/>
        <dsp:cNvSpPr/>
      </dsp:nvSpPr>
      <dsp:spPr>
        <a:xfrm>
          <a:off x="6033778" y="2740907"/>
          <a:ext cx="795751" cy="79575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8B8A3-E402-461F-B203-F92C4A913342}">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IN" sz="2200" kern="1200" dirty="0"/>
            <a:t>Rise in serum total IgE by 50% within 4 weeks of tapering OCS on 2 separate occasions</a:t>
          </a:r>
          <a:endParaRPr lang="en-US" sz="2200" kern="1200" dirty="0"/>
        </a:p>
      </dsp:txBody>
      <dsp:txXfrm>
        <a:off x="7411643" y="2452790"/>
        <a:ext cx="3233964" cy="13719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16686-5B86-0E49-AFF7-C9002CC6E35C}">
      <dsp:nvSpPr>
        <dsp:cNvPr id="0" name=""/>
        <dsp:cNvSpPr/>
      </dsp:nvSpPr>
      <dsp:spPr>
        <a:xfrm>
          <a:off x="1039102" y="10365"/>
          <a:ext cx="9216566" cy="1342283"/>
        </a:xfrm>
        <a:prstGeom prst="rightArrow">
          <a:avLst>
            <a:gd name="adj1" fmla="val 50000"/>
            <a:gd name="adj2" fmla="val 50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3087" numCol="1" spcCol="1270" anchor="ctr" anchorCtr="0">
          <a:noAutofit/>
        </a:bodyPr>
        <a:lstStyle/>
        <a:p>
          <a:pPr marL="0" lvl="0" indent="0" algn="l" defTabSz="1111250">
            <a:lnSpc>
              <a:spcPct val="90000"/>
            </a:lnSpc>
            <a:spcBef>
              <a:spcPct val="0"/>
            </a:spcBef>
            <a:spcAft>
              <a:spcPct val="35000"/>
            </a:spcAft>
            <a:buNone/>
          </a:pPr>
          <a:r>
            <a:rPr lang="en-US" sz="2500" kern="1200" dirty="0"/>
            <a:t>Anti-inflammatory </a:t>
          </a:r>
          <a:endParaRPr lang="en-GB" sz="2500" kern="1200" dirty="0"/>
        </a:p>
      </dsp:txBody>
      <dsp:txXfrm>
        <a:off x="1039102" y="345936"/>
        <a:ext cx="8880995" cy="671141"/>
      </dsp:txXfrm>
    </dsp:sp>
    <dsp:sp modelId="{F95A0931-ACD6-E443-9A81-597A3E952795}">
      <dsp:nvSpPr>
        <dsp:cNvPr id="0" name=""/>
        <dsp:cNvSpPr/>
      </dsp:nvSpPr>
      <dsp:spPr>
        <a:xfrm>
          <a:off x="1039102" y="1045459"/>
          <a:ext cx="2838702" cy="2585731"/>
        </a:xfrm>
        <a:prstGeom prst="rect">
          <a:avLst/>
        </a:prstGeom>
        <a:solidFill>
          <a:schemeClr val="tx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Hypersensitivity to Aspergillus</a:t>
          </a:r>
          <a:endParaRPr lang="en-GB" sz="2500" kern="1200" dirty="0">
            <a:solidFill>
              <a:schemeClr val="bg1"/>
            </a:solidFill>
          </a:endParaRPr>
        </a:p>
      </dsp:txBody>
      <dsp:txXfrm>
        <a:off x="1039102" y="1045459"/>
        <a:ext cx="2838702" cy="2585731"/>
      </dsp:txXfrm>
    </dsp:sp>
    <dsp:sp modelId="{FC9362E0-5690-C34D-9D5E-137EE6F7B214}">
      <dsp:nvSpPr>
        <dsp:cNvPr id="0" name=""/>
        <dsp:cNvSpPr/>
      </dsp:nvSpPr>
      <dsp:spPr>
        <a:xfrm>
          <a:off x="3877804" y="457793"/>
          <a:ext cx="6377863" cy="1342283"/>
        </a:xfrm>
        <a:prstGeom prst="rightArrow">
          <a:avLst>
            <a:gd name="adj1" fmla="val 50000"/>
            <a:gd name="adj2" fmla="val 50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3087" numCol="1" spcCol="1270" anchor="ctr" anchorCtr="0">
          <a:noAutofit/>
        </a:bodyPr>
        <a:lstStyle/>
        <a:p>
          <a:pPr marL="0" lvl="0" indent="0" algn="l" defTabSz="1111250">
            <a:lnSpc>
              <a:spcPct val="90000"/>
            </a:lnSpc>
            <a:spcBef>
              <a:spcPct val="0"/>
            </a:spcBef>
            <a:spcAft>
              <a:spcPct val="35000"/>
            </a:spcAft>
            <a:buNone/>
          </a:pPr>
          <a:r>
            <a:rPr lang="en-US" sz="2500" kern="1200" dirty="0"/>
            <a:t>Anti-fungal </a:t>
          </a:r>
          <a:endParaRPr lang="en-GB" sz="2500" kern="1200" dirty="0"/>
        </a:p>
      </dsp:txBody>
      <dsp:txXfrm>
        <a:off x="3877804" y="793364"/>
        <a:ext cx="6042292" cy="671141"/>
      </dsp:txXfrm>
    </dsp:sp>
    <dsp:sp modelId="{B7279269-7C41-1C48-B205-60E1BBB69FBF}">
      <dsp:nvSpPr>
        <dsp:cNvPr id="0" name=""/>
        <dsp:cNvSpPr/>
      </dsp:nvSpPr>
      <dsp:spPr>
        <a:xfrm>
          <a:off x="3877804" y="1492887"/>
          <a:ext cx="2838702" cy="2585731"/>
        </a:xfrm>
        <a:prstGeom prst="rect">
          <a:avLst/>
        </a:prstGeom>
        <a:solidFill>
          <a:schemeClr val="tx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Airway Aspergillus Load </a:t>
          </a:r>
          <a:endParaRPr lang="en-GB" sz="2500" kern="1200" dirty="0">
            <a:solidFill>
              <a:schemeClr val="bg1"/>
            </a:solidFill>
          </a:endParaRPr>
        </a:p>
      </dsp:txBody>
      <dsp:txXfrm>
        <a:off x="3877804" y="1492887"/>
        <a:ext cx="2838702" cy="2585731"/>
      </dsp:txXfrm>
    </dsp:sp>
    <dsp:sp modelId="{A7CCDC0F-3D6E-6C46-A763-D3FDBA61D07F}">
      <dsp:nvSpPr>
        <dsp:cNvPr id="0" name=""/>
        <dsp:cNvSpPr/>
      </dsp:nvSpPr>
      <dsp:spPr>
        <a:xfrm>
          <a:off x="6716507" y="905221"/>
          <a:ext cx="3539161" cy="1342283"/>
        </a:xfrm>
        <a:prstGeom prst="rightArrow">
          <a:avLst>
            <a:gd name="adj1" fmla="val 50000"/>
            <a:gd name="adj2" fmla="val 50000"/>
          </a:avLst>
        </a:prstGeom>
        <a:solidFill>
          <a:srgbClr val="D7A26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13087" numCol="1" spcCol="1270" anchor="ctr" anchorCtr="0">
          <a:noAutofit/>
        </a:bodyPr>
        <a:lstStyle/>
        <a:p>
          <a:pPr marL="0" lvl="0" indent="0" algn="l" defTabSz="1111250">
            <a:lnSpc>
              <a:spcPct val="90000"/>
            </a:lnSpc>
            <a:spcBef>
              <a:spcPct val="0"/>
            </a:spcBef>
            <a:spcAft>
              <a:spcPct val="35000"/>
            </a:spcAft>
            <a:buNone/>
          </a:pPr>
          <a:r>
            <a:rPr lang="en-US" sz="2500" kern="1200" dirty="0"/>
            <a:t>Standard of Care </a:t>
          </a:r>
          <a:endParaRPr lang="en-GB" sz="2500" kern="1200" dirty="0"/>
        </a:p>
      </dsp:txBody>
      <dsp:txXfrm>
        <a:off x="6716507" y="1240792"/>
        <a:ext cx="3203590" cy="671141"/>
      </dsp:txXfrm>
    </dsp:sp>
    <dsp:sp modelId="{90520829-C904-AB41-A534-5B6F3EBC638B}">
      <dsp:nvSpPr>
        <dsp:cNvPr id="0" name=""/>
        <dsp:cNvSpPr/>
      </dsp:nvSpPr>
      <dsp:spPr>
        <a:xfrm>
          <a:off x="6716507" y="1940315"/>
          <a:ext cx="2838702" cy="2547889"/>
        </a:xfrm>
        <a:prstGeom prst="rect">
          <a:avLst/>
        </a:prstGeom>
        <a:solidFill>
          <a:schemeClr val="tx1"/>
        </a:solidFill>
        <a:ln w="1905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solidFill>
                <a:schemeClr val="bg1"/>
              </a:solidFill>
            </a:rPr>
            <a:t>Underlying Disease</a:t>
          </a:r>
          <a:endParaRPr lang="en-GB" sz="2500" kern="1200" dirty="0">
            <a:solidFill>
              <a:schemeClr val="bg1"/>
            </a:solidFill>
          </a:endParaRPr>
        </a:p>
      </dsp:txBody>
      <dsp:txXfrm>
        <a:off x="6716507" y="1940315"/>
        <a:ext cx="2838702" cy="2547889"/>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6.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7.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CB458-C533-2343-944F-369B96BADCED}"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BD979-D8E4-E647-9790-AE31BCF5BEA0}" type="slidenum">
              <a:rPr lang="en-US" smtClean="0"/>
              <a:t>‹#›</a:t>
            </a:fld>
            <a:endParaRPr lang="en-US"/>
          </a:p>
        </p:txBody>
      </p:sp>
    </p:spTree>
    <p:extLst>
      <p:ext uri="{BB962C8B-B14F-4D97-AF65-F5344CB8AC3E}">
        <p14:creationId xmlns:p14="http://schemas.microsoft.com/office/powerpoint/2010/main" val="278253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Fleeting opacities on CXR</a:t>
            </a:r>
          </a:p>
        </p:txBody>
      </p:sp>
      <p:sp>
        <p:nvSpPr>
          <p:cNvPr id="4" name="Slide Number Placeholder 3"/>
          <p:cNvSpPr>
            <a:spLocks noGrp="1"/>
          </p:cNvSpPr>
          <p:nvPr>
            <p:ph type="sldNum" sz="quarter" idx="5"/>
          </p:nvPr>
        </p:nvSpPr>
        <p:spPr/>
        <p:txBody>
          <a:bodyPr/>
          <a:lstStyle/>
          <a:p>
            <a:fld id="{79ABD979-D8E4-E647-9790-AE31BCF5BEA0}" type="slidenum">
              <a:rPr lang="en-US" smtClean="0"/>
              <a:t>7</a:t>
            </a:fld>
            <a:endParaRPr lang="en-US"/>
          </a:p>
        </p:txBody>
      </p:sp>
    </p:spTree>
    <p:extLst>
      <p:ext uri="{BB962C8B-B14F-4D97-AF65-F5344CB8AC3E}">
        <p14:creationId xmlns:p14="http://schemas.microsoft.com/office/powerpoint/2010/main" val="380583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F6FE0-2ED3-ACB1-8695-336CD25241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D940F-4CFF-C2E7-678B-6AA886669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632B3-CEB8-F95D-801E-01EB8AC69976}"/>
              </a:ext>
            </a:extLst>
          </p:cNvPr>
          <p:cNvSpPr>
            <a:spLocks noGrp="1"/>
          </p:cNvSpPr>
          <p:nvPr>
            <p:ph type="body" idx="1"/>
          </p:nvPr>
        </p:nvSpPr>
        <p:spPr/>
        <p:txBody>
          <a:bodyPr/>
          <a:lstStyle/>
          <a:p>
            <a:r>
              <a:rPr lang="en-IN" dirty="0">
                <a:solidFill>
                  <a:srgbClr val="000000"/>
                </a:solidFill>
                <a:effectLst/>
                <a:latin typeface="Helvetica" pitchFamily="2" charset="0"/>
              </a:rPr>
              <a:t>Indoor Humidity should be kept below 50% as mould grows in humid environments.</a:t>
            </a:r>
          </a:p>
          <a:p>
            <a:r>
              <a:rPr lang="en-IN" dirty="0">
                <a:solidFill>
                  <a:srgbClr val="000000"/>
                </a:solidFill>
                <a:effectLst/>
                <a:latin typeface="Helvetica" pitchFamily="2" charset="0"/>
              </a:rPr>
              <a:t>A fumigatus can be seen in particularly high quantities in, for example, dead and decaying organic matter</a:t>
            </a:r>
          </a:p>
          <a:p>
            <a:r>
              <a:rPr lang="en-IN" dirty="0">
                <a:solidFill>
                  <a:srgbClr val="000000"/>
                </a:solidFill>
                <a:effectLst/>
                <a:latin typeface="Helvetica" pitchFamily="2" charset="0"/>
              </a:rPr>
              <a:t>such as compost, so activities such as gardening can increase exposure.</a:t>
            </a:r>
          </a:p>
          <a:p>
            <a:endParaRPr lang="en-IN" dirty="0">
              <a:solidFill>
                <a:srgbClr val="000000"/>
              </a:solidFill>
              <a:effectLst/>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3BDA6F05-8D71-8944-EDE8-F19D2E50A8E9}"/>
              </a:ext>
            </a:extLst>
          </p:cNvPr>
          <p:cNvSpPr>
            <a:spLocks noGrp="1"/>
          </p:cNvSpPr>
          <p:nvPr>
            <p:ph type="sldNum" sz="quarter" idx="5"/>
          </p:nvPr>
        </p:nvSpPr>
        <p:spPr/>
        <p:txBody>
          <a:bodyPr/>
          <a:lstStyle/>
          <a:p>
            <a:fld id="{79ABD979-D8E4-E647-9790-AE31BCF5BEA0}" type="slidenum">
              <a:rPr lang="en-US" smtClean="0"/>
              <a:t>21</a:t>
            </a:fld>
            <a:endParaRPr lang="en-US"/>
          </a:p>
        </p:txBody>
      </p:sp>
    </p:spTree>
    <p:extLst>
      <p:ext uri="{BB962C8B-B14F-4D97-AF65-F5344CB8AC3E}">
        <p14:creationId xmlns:p14="http://schemas.microsoft.com/office/powerpoint/2010/main" val="140439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2ECD9-69F7-F8DA-1933-2D22AE6D4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A797D-2739-DBFD-9C78-5579B858C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CEA32-163F-FFC4-4DED-8984723551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FBD909-0831-90D0-849D-A9D74DC2F0F0}"/>
              </a:ext>
            </a:extLst>
          </p:cNvPr>
          <p:cNvSpPr>
            <a:spLocks noGrp="1"/>
          </p:cNvSpPr>
          <p:nvPr>
            <p:ph type="sldNum" sz="quarter" idx="5"/>
          </p:nvPr>
        </p:nvSpPr>
        <p:spPr/>
        <p:txBody>
          <a:bodyPr/>
          <a:lstStyle/>
          <a:p>
            <a:fld id="{79ABD979-D8E4-E647-9790-AE31BCF5BEA0}" type="slidenum">
              <a:rPr lang="en-US" smtClean="0"/>
              <a:t>22</a:t>
            </a:fld>
            <a:endParaRPr lang="en-US"/>
          </a:p>
        </p:txBody>
      </p:sp>
    </p:spTree>
    <p:extLst>
      <p:ext uri="{BB962C8B-B14F-4D97-AF65-F5344CB8AC3E}">
        <p14:creationId xmlns:p14="http://schemas.microsoft.com/office/powerpoint/2010/main" val="105410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000000"/>
                </a:solidFill>
                <a:effectLst/>
                <a:latin typeface="Helvetica" pitchFamily="2" charset="0"/>
              </a:rPr>
              <a:t>CXR or CT scan of the chest should be</a:t>
            </a:r>
          </a:p>
          <a:p>
            <a:r>
              <a:rPr lang="en-IN" dirty="0">
                <a:solidFill>
                  <a:srgbClr val="000000"/>
                </a:solidFill>
                <a:effectLst/>
                <a:latin typeface="Helvetica" pitchFamily="2" charset="0"/>
              </a:rPr>
              <a:t>repeated after 4-8 weeks of therapy to document clearing of infiltrates</a:t>
            </a:r>
          </a:p>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9</a:t>
            </a:fld>
            <a:endParaRPr lang="en-US"/>
          </a:p>
        </p:txBody>
      </p:sp>
    </p:spTree>
    <p:extLst>
      <p:ext uri="{BB962C8B-B14F-4D97-AF65-F5344CB8AC3E}">
        <p14:creationId xmlns:p14="http://schemas.microsoft.com/office/powerpoint/2010/main" val="325486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10</a:t>
            </a:fld>
            <a:endParaRPr lang="en-US"/>
          </a:p>
        </p:txBody>
      </p:sp>
    </p:spTree>
    <p:extLst>
      <p:ext uri="{BB962C8B-B14F-4D97-AF65-F5344CB8AC3E}">
        <p14:creationId xmlns:p14="http://schemas.microsoft.com/office/powerpoint/2010/main" val="28997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000000"/>
                </a:solidFill>
                <a:effectLst/>
                <a:latin typeface="Helvetica" pitchFamily="2" charset="0"/>
              </a:rPr>
              <a:t>Multiple asthmatic exacerbations in ABPA patient suggest that corticosteroid therapy should be used,</a:t>
            </a:r>
          </a:p>
          <a:p>
            <a:r>
              <a:rPr lang="en-IN" dirty="0">
                <a:solidFill>
                  <a:srgbClr val="000000"/>
                </a:solidFill>
                <a:effectLst/>
                <a:latin typeface="Helvetica" pitchFamily="2" charset="0"/>
              </a:rPr>
              <a:t>usually at a dose of ≥10 mg/day of prednisolone, although with the aim of using the minimal dose that will stabilise the patient.</a:t>
            </a:r>
          </a:p>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11</a:t>
            </a:fld>
            <a:endParaRPr lang="en-US"/>
          </a:p>
        </p:txBody>
      </p:sp>
    </p:spTree>
    <p:extLst>
      <p:ext uri="{BB962C8B-B14F-4D97-AF65-F5344CB8AC3E}">
        <p14:creationId xmlns:p14="http://schemas.microsoft.com/office/powerpoint/2010/main" val="2811438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2158AD"/>
                </a:solidFill>
                <a:effectLst/>
                <a:latin typeface="Helvetica" pitchFamily="2" charset="0"/>
              </a:rPr>
              <a:t>itraconazole</a:t>
            </a:r>
            <a:r>
              <a:rPr lang="en-IN" dirty="0">
                <a:solidFill>
                  <a:srgbClr val="000000"/>
                </a:solidFill>
                <a:effectLst/>
                <a:latin typeface="Helvetica" pitchFamily="2" charset="0"/>
              </a:rPr>
              <a:t>: 200 mg orally three times daily for 3 days and then 200 bid</a:t>
            </a:r>
          </a:p>
          <a:p>
            <a:r>
              <a:rPr lang="en-IN" dirty="0">
                <a:solidFill>
                  <a:srgbClr val="2158AD"/>
                </a:solidFill>
                <a:effectLst/>
                <a:latin typeface="Helvetica" pitchFamily="2" charset="0"/>
              </a:rPr>
              <a:t>voriconazole</a:t>
            </a:r>
            <a:r>
              <a:rPr lang="en-IN" dirty="0">
                <a:solidFill>
                  <a:srgbClr val="000000"/>
                </a:solidFill>
                <a:effectLst/>
                <a:latin typeface="Helvetica" pitchFamily="2" charset="0"/>
              </a:rPr>
              <a:t>: 400 mg orally twice daily on day 1, followed by 200 mg twice daily</a:t>
            </a:r>
          </a:p>
          <a:p>
            <a:r>
              <a:rPr lang="en-IN" dirty="0">
                <a:solidFill>
                  <a:srgbClr val="2158AD"/>
                </a:solidFill>
                <a:effectLst/>
                <a:latin typeface="Helvetica" pitchFamily="2" charset="0"/>
              </a:rPr>
              <a:t>posaconazole</a:t>
            </a:r>
            <a:r>
              <a:rPr lang="en-IN" dirty="0">
                <a:solidFill>
                  <a:srgbClr val="000000"/>
                </a:solidFill>
                <a:effectLst/>
                <a:latin typeface="Helvetica" pitchFamily="2" charset="0"/>
              </a:rPr>
              <a:t>: 300 mg orally (delayed- release) twice daily on day 1, followed by 300 mg once daily</a:t>
            </a:r>
          </a:p>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14</a:t>
            </a:fld>
            <a:endParaRPr lang="en-US"/>
          </a:p>
        </p:txBody>
      </p:sp>
    </p:spTree>
    <p:extLst>
      <p:ext uri="{BB962C8B-B14F-4D97-AF65-F5344CB8AC3E}">
        <p14:creationId xmlns:p14="http://schemas.microsoft.com/office/powerpoint/2010/main" val="370981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000000"/>
                </a:solidFill>
                <a:effectLst/>
                <a:latin typeface="Helvetica" pitchFamily="2" charset="0"/>
              </a:rPr>
              <a:t>concomitant use of systemic corticosteroids and azole antifungals; both</a:t>
            </a:r>
          </a:p>
          <a:p>
            <a:r>
              <a:rPr lang="en-IN" dirty="0">
                <a:solidFill>
                  <a:srgbClr val="000000"/>
                </a:solidFill>
                <a:effectLst/>
                <a:latin typeface="Helvetica" pitchFamily="2" charset="0"/>
              </a:rPr>
              <a:t>agents can cause adrenal suppression in their own right due to metabolism through CYP450.</a:t>
            </a:r>
          </a:p>
          <a:p>
            <a:r>
              <a:rPr lang="en-IN" dirty="0">
                <a:solidFill>
                  <a:srgbClr val="000000"/>
                </a:solidFill>
                <a:effectLst/>
                <a:latin typeface="Helvetica" pitchFamily="2" charset="0"/>
              </a:rPr>
              <a:t>azoles can increase the serum concentration of cystic fibrosis transmembrane conductance regulator</a:t>
            </a:r>
          </a:p>
          <a:p>
            <a:r>
              <a:rPr lang="en-IN" dirty="0">
                <a:solidFill>
                  <a:srgbClr val="000000"/>
                </a:solidFill>
                <a:effectLst/>
                <a:latin typeface="Helvetica" pitchFamily="2" charset="0"/>
              </a:rPr>
              <a:t>modulators, which is important for drug monitoring in CF patients.</a:t>
            </a:r>
          </a:p>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16</a:t>
            </a:fld>
            <a:endParaRPr lang="en-US"/>
          </a:p>
        </p:txBody>
      </p:sp>
    </p:spTree>
    <p:extLst>
      <p:ext uri="{BB962C8B-B14F-4D97-AF65-F5344CB8AC3E}">
        <p14:creationId xmlns:p14="http://schemas.microsoft.com/office/powerpoint/2010/main" val="4148383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000000"/>
                </a:solidFill>
                <a:effectLst/>
                <a:latin typeface="Helvetica" pitchFamily="2" charset="0"/>
              </a:rPr>
              <a:t>Baseline clinical data with respect to the stage and duration of ABPA and extent of bronchiectasis (ABPA severity)</a:t>
            </a:r>
          </a:p>
          <a:p>
            <a:r>
              <a:rPr lang="en-IN" dirty="0">
                <a:solidFill>
                  <a:srgbClr val="000000"/>
                </a:solidFill>
                <a:effectLst/>
                <a:latin typeface="Helvetica" pitchFamily="2" charset="0"/>
              </a:rPr>
              <a:t>were not available for most enrolled patients.</a:t>
            </a:r>
          </a:p>
          <a:p>
            <a:r>
              <a:rPr lang="en-IN" dirty="0">
                <a:solidFill>
                  <a:srgbClr val="2158AD"/>
                </a:solidFill>
                <a:effectLst/>
                <a:latin typeface="Helvetica" pitchFamily="2" charset="0"/>
              </a:rPr>
              <a:t>Omalizumab</a:t>
            </a:r>
            <a:r>
              <a:rPr lang="en-IN" dirty="0">
                <a:solidFill>
                  <a:srgbClr val="000000"/>
                </a:solidFill>
                <a:effectLst/>
                <a:latin typeface="Helvetica" pitchFamily="2" charset="0"/>
              </a:rPr>
              <a:t>: 150-375 mg subcutaneously every 2-4 weeks, adjust dose according to serum IgE levels and body weight, maximum 150 mg/injection site</a:t>
            </a:r>
          </a:p>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18</a:t>
            </a:fld>
            <a:endParaRPr lang="en-US"/>
          </a:p>
        </p:txBody>
      </p:sp>
    </p:spTree>
    <p:extLst>
      <p:ext uri="{BB962C8B-B14F-4D97-AF65-F5344CB8AC3E}">
        <p14:creationId xmlns:p14="http://schemas.microsoft.com/office/powerpoint/2010/main" val="326685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2158AD"/>
                </a:solidFill>
                <a:effectLst/>
                <a:latin typeface="Helvetica" pitchFamily="2" charset="0"/>
              </a:rPr>
              <a:t>mepolizumab</a:t>
            </a:r>
            <a:r>
              <a:rPr lang="en-IN" dirty="0">
                <a:solidFill>
                  <a:srgbClr val="000000"/>
                </a:solidFill>
                <a:effectLst/>
                <a:latin typeface="Helvetica" pitchFamily="2" charset="0"/>
              </a:rPr>
              <a:t>: 100 mg subcutaneously every 4 weeks</a:t>
            </a:r>
          </a:p>
          <a:p>
            <a:r>
              <a:rPr lang="en-IN" dirty="0">
                <a:solidFill>
                  <a:srgbClr val="000000"/>
                </a:solidFill>
                <a:effectLst/>
                <a:latin typeface="Helvetica" pitchFamily="2" charset="0"/>
              </a:rPr>
              <a:t>Evidence from case series suggests that </a:t>
            </a:r>
            <a:r>
              <a:rPr lang="en-IN" dirty="0" err="1">
                <a:solidFill>
                  <a:srgbClr val="000000"/>
                </a:solidFill>
                <a:effectLst/>
                <a:latin typeface="Helvetica" pitchFamily="2" charset="0"/>
              </a:rPr>
              <a:t>benralizumab</a:t>
            </a:r>
            <a:r>
              <a:rPr lang="en-IN" dirty="0">
                <a:solidFill>
                  <a:srgbClr val="000000"/>
                </a:solidFill>
                <a:effectLst/>
                <a:latin typeface="Helvetica" pitchFamily="2" charset="0"/>
              </a:rPr>
              <a:t>, an IL-5 antagonist monoclonal antibody, successfully treats ABPA, </a:t>
            </a:r>
          </a:p>
          <a:p>
            <a:r>
              <a:rPr lang="en-IN" dirty="0">
                <a:solidFill>
                  <a:srgbClr val="000000"/>
                </a:solidFill>
                <a:effectLst/>
                <a:latin typeface="Helvetica" pitchFamily="2" charset="0"/>
              </a:rPr>
              <a:t>and may be more effective than mepolizumab (another IL-5 antagonist) at clearing bronchial mucus plugs</a:t>
            </a:r>
          </a:p>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19</a:t>
            </a:fld>
            <a:endParaRPr lang="en-US"/>
          </a:p>
        </p:txBody>
      </p:sp>
    </p:spTree>
    <p:extLst>
      <p:ext uri="{BB962C8B-B14F-4D97-AF65-F5344CB8AC3E}">
        <p14:creationId xmlns:p14="http://schemas.microsoft.com/office/powerpoint/2010/main" val="368121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solidFill>
                  <a:srgbClr val="000000"/>
                </a:solidFill>
                <a:effectLst/>
                <a:latin typeface="Helvetica" pitchFamily="2" charset="0"/>
              </a:rPr>
              <a:t>After treatment with prednisolone for either stage 1 (acute) or stage 3 (exacerbation), check total serum IgE every 2 months for 1 year. If the total serum IgE level does not drop by &gt;35% over the first 8 weeks of therapy, confirm that the patient is taking the oral corticosteroid as</a:t>
            </a:r>
          </a:p>
          <a:p>
            <a:r>
              <a:rPr lang="en-IN" dirty="0">
                <a:solidFill>
                  <a:srgbClr val="000000"/>
                </a:solidFill>
                <a:effectLst/>
                <a:latin typeface="Helvetica" pitchFamily="2" charset="0"/>
              </a:rPr>
              <a:t>instructed, and consider other causes such as infection.</a:t>
            </a:r>
            <a:r>
              <a:rPr lang="en-IN" dirty="0">
                <a:solidFill>
                  <a:srgbClr val="2158AD"/>
                </a:solidFill>
                <a:effectLst/>
                <a:latin typeface="Helvetica" pitchFamily="2" charset="0"/>
              </a:rPr>
              <a:t>[48]</a:t>
            </a:r>
            <a:r>
              <a:rPr lang="en-IN" dirty="0">
                <a:solidFill>
                  <a:srgbClr val="000000"/>
                </a:solidFill>
                <a:effectLst/>
                <a:latin typeface="Helvetica" pitchFamily="2" charset="0"/>
              </a:rPr>
              <a:t> If total serum IgE increases by &gt;100% at any stage, evaluation with a chest x-ray is indicated.</a:t>
            </a:r>
            <a:r>
              <a:rPr lang="en-IN" dirty="0">
                <a:solidFill>
                  <a:srgbClr val="2158AD"/>
                </a:solidFill>
                <a:effectLst/>
                <a:latin typeface="Helvetica" pitchFamily="2" charset="0"/>
              </a:rPr>
              <a:t>[</a:t>
            </a:r>
            <a:endParaRPr lang="en-IN" dirty="0">
              <a:solidFill>
                <a:srgbClr val="000000"/>
              </a:solidFill>
              <a:effectLst/>
              <a:latin typeface="Helvetica" pitchFamily="2" charset="0"/>
            </a:endParaRPr>
          </a:p>
          <a:p>
            <a:r>
              <a:rPr lang="en-IN" dirty="0">
                <a:solidFill>
                  <a:srgbClr val="000000"/>
                </a:solidFill>
                <a:effectLst/>
                <a:latin typeface="Helvetica" pitchFamily="2" charset="0"/>
              </a:rPr>
              <a:t>Yearly pulmonary function testing and spirometry is recommended. A decrease in vital capacity of ≥15% may indicate an exacerbation of ABPA</a:t>
            </a:r>
          </a:p>
          <a:p>
            <a:endParaRPr lang="en-US" dirty="0"/>
          </a:p>
        </p:txBody>
      </p:sp>
      <p:sp>
        <p:nvSpPr>
          <p:cNvPr id="4" name="Slide Number Placeholder 3"/>
          <p:cNvSpPr>
            <a:spLocks noGrp="1"/>
          </p:cNvSpPr>
          <p:nvPr>
            <p:ph type="sldNum" sz="quarter" idx="5"/>
          </p:nvPr>
        </p:nvSpPr>
        <p:spPr/>
        <p:txBody>
          <a:bodyPr/>
          <a:lstStyle/>
          <a:p>
            <a:fld id="{79ABD979-D8E4-E647-9790-AE31BCF5BEA0}" type="slidenum">
              <a:rPr lang="en-US" smtClean="0"/>
              <a:t>20</a:t>
            </a:fld>
            <a:endParaRPr lang="en-US"/>
          </a:p>
        </p:txBody>
      </p:sp>
    </p:spTree>
    <p:extLst>
      <p:ext uri="{BB962C8B-B14F-4D97-AF65-F5344CB8AC3E}">
        <p14:creationId xmlns:p14="http://schemas.microsoft.com/office/powerpoint/2010/main" val="165338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2FF9-98D8-5AEA-22D7-8BB0C1F0F15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7215D27-D319-3519-8CF8-E9B3D67D6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279C5D-1FB0-D008-BA1F-B774DD2B4A48}"/>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5" name="Footer Placeholder 4">
            <a:extLst>
              <a:ext uri="{FF2B5EF4-FFF2-40B4-BE49-F238E27FC236}">
                <a16:creationId xmlns:a16="http://schemas.microsoft.com/office/drawing/2014/main" id="{050E0C86-5D69-DEF3-40E5-0C10310D9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7002A-A87A-F3AF-389D-B8EDC597CF3A}"/>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3352409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7B30-3620-B0AD-9DAA-F8F2D7C63E3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1D4AAA-7237-2903-C0D4-7E8374D2CAD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C9E0B3-F259-9734-86F6-0F3C39BD9E3F}"/>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5" name="Footer Placeholder 4">
            <a:extLst>
              <a:ext uri="{FF2B5EF4-FFF2-40B4-BE49-F238E27FC236}">
                <a16:creationId xmlns:a16="http://schemas.microsoft.com/office/drawing/2014/main" id="{A8C623E5-7022-B05E-23C6-1E2428E1C7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9F936-9CB8-F666-621D-42F6F92C2915}"/>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291865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51E11E-A545-B627-1116-A4FA1E3A8D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562AA0-8CBA-3587-954A-8882DE86465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B95068-2F63-F706-3E37-C90385414361}"/>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5" name="Footer Placeholder 4">
            <a:extLst>
              <a:ext uri="{FF2B5EF4-FFF2-40B4-BE49-F238E27FC236}">
                <a16:creationId xmlns:a16="http://schemas.microsoft.com/office/drawing/2014/main" id="{1C7E970A-48CA-7E98-7427-C1B728238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B82D2-E4D1-2B60-7025-B9BE98A4D2DF}"/>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23037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F62ED-CD8B-9EA7-ED84-1BCF88B00FF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E5F9507-0D0F-2F75-33FD-B3F68C5DDFA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D0843FB-0ACE-BFA9-4280-43FFA77E148E}"/>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5" name="Footer Placeholder 4">
            <a:extLst>
              <a:ext uri="{FF2B5EF4-FFF2-40B4-BE49-F238E27FC236}">
                <a16:creationId xmlns:a16="http://schemas.microsoft.com/office/drawing/2014/main" id="{AC981382-10E3-2F61-4FAD-B087D46A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67EBF-3A3D-3E82-8C25-B601DED489CC}"/>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1451908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72FC-2092-4602-F0D8-BDDDF25884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1AF09CA-307D-032B-C9C1-8894FC0FB8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B1639BB-622B-C7FD-1D6A-4F606053D0D6}"/>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5" name="Footer Placeholder 4">
            <a:extLst>
              <a:ext uri="{FF2B5EF4-FFF2-40B4-BE49-F238E27FC236}">
                <a16:creationId xmlns:a16="http://schemas.microsoft.com/office/drawing/2014/main" id="{5657CDB1-5CAE-5B4B-ED1F-FF3C2DC6C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2E9B7-9296-280C-1AB2-D8424556E1A5}"/>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319428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B14A0-4511-D90E-A638-71BB662035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0D29A2-AB0C-08DC-C731-675160DF9BA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CA9F68-993B-5765-654F-542A3614AD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CF82431-ADF6-ED2E-6180-AB2FF59FB874}"/>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6" name="Footer Placeholder 5">
            <a:extLst>
              <a:ext uri="{FF2B5EF4-FFF2-40B4-BE49-F238E27FC236}">
                <a16:creationId xmlns:a16="http://schemas.microsoft.com/office/drawing/2014/main" id="{CD346F1D-33F4-8709-1045-0EE902B720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4344F9-6162-EDC8-CF69-035D9784F047}"/>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128022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7BD9F-E82C-4372-75D6-E93C570278C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0808BF7-458C-AF95-4C36-A4B4238E1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7CEEB1-0793-7116-24FD-EFE8B639BF8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9B9BC8-9B59-BB6C-310B-A84F6F650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10EF349-C836-2CAB-7F9F-7C30E2CE46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E5D6DD-EA5E-FE94-FD5A-E98B821C364D}"/>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8" name="Footer Placeholder 7">
            <a:extLst>
              <a:ext uri="{FF2B5EF4-FFF2-40B4-BE49-F238E27FC236}">
                <a16:creationId xmlns:a16="http://schemas.microsoft.com/office/drawing/2014/main" id="{74251604-5004-DCEC-78EC-26AF7B153E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36802-902F-8CD5-A4B3-E524384EE7BB}"/>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50000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174C-ADF6-E449-A19D-A6284C005C6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841BA14-B81D-5D8C-2E39-4755DD6C3CFE}"/>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4" name="Footer Placeholder 3">
            <a:extLst>
              <a:ext uri="{FF2B5EF4-FFF2-40B4-BE49-F238E27FC236}">
                <a16:creationId xmlns:a16="http://schemas.microsoft.com/office/drawing/2014/main" id="{F5D3E8EA-32B3-133F-D25D-3F70A82ECD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631687-5A3A-80EF-0D8D-8FA3C8E85AF5}"/>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280815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48F2E1-5616-88EC-FF0C-440C004172F5}"/>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3" name="Footer Placeholder 2">
            <a:extLst>
              <a:ext uri="{FF2B5EF4-FFF2-40B4-BE49-F238E27FC236}">
                <a16:creationId xmlns:a16="http://schemas.microsoft.com/office/drawing/2014/main" id="{46E3471D-000A-7ABD-4E11-8E3BB37C7B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35287E-CC03-AFB8-D51C-4949A551F302}"/>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181098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19B6-0415-F478-69E0-F7BBBEC963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3849D2-FFCC-6837-06A5-8EA3AB6A47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4BBFB12-93FE-B51A-E3DC-ACBE236C6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DC8FB6-7699-94D0-D12B-32088686DFB0}"/>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6" name="Footer Placeholder 5">
            <a:extLst>
              <a:ext uri="{FF2B5EF4-FFF2-40B4-BE49-F238E27FC236}">
                <a16:creationId xmlns:a16="http://schemas.microsoft.com/office/drawing/2014/main" id="{4E88C0C0-6A00-B3EF-DE7C-2F2C028E9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472F10-DBA8-794F-8797-C26F15E77BF8}"/>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33970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C0D2-9F2D-F4D5-D289-054B0220188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638DFE-6631-F4CA-533B-6695367FD8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AA17CA-6236-8149-0E7A-4F5C612B27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95BE87F-516C-536D-53D7-B6888ABA9DFB}"/>
              </a:ext>
            </a:extLst>
          </p:cNvPr>
          <p:cNvSpPr>
            <a:spLocks noGrp="1"/>
          </p:cNvSpPr>
          <p:nvPr>
            <p:ph type="dt" sz="half" idx="10"/>
          </p:nvPr>
        </p:nvSpPr>
        <p:spPr/>
        <p:txBody>
          <a:bodyPr/>
          <a:lstStyle/>
          <a:p>
            <a:fld id="{E5584F47-89A8-4D4C-9202-3754EF21C993}" type="datetimeFigureOut">
              <a:rPr lang="en-US" smtClean="0"/>
              <a:t>3/31/2025</a:t>
            </a:fld>
            <a:endParaRPr lang="en-US"/>
          </a:p>
        </p:txBody>
      </p:sp>
      <p:sp>
        <p:nvSpPr>
          <p:cNvPr id="6" name="Footer Placeholder 5">
            <a:extLst>
              <a:ext uri="{FF2B5EF4-FFF2-40B4-BE49-F238E27FC236}">
                <a16:creationId xmlns:a16="http://schemas.microsoft.com/office/drawing/2014/main" id="{33B040B3-8D50-4F79-8539-9397C42ED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CDB81-A989-19A7-5906-E77933A20D88}"/>
              </a:ext>
            </a:extLst>
          </p:cNvPr>
          <p:cNvSpPr>
            <a:spLocks noGrp="1"/>
          </p:cNvSpPr>
          <p:nvPr>
            <p:ph type="sldNum" sz="quarter" idx="12"/>
          </p:nvPr>
        </p:nvSpPr>
        <p:spPr/>
        <p:txBody>
          <a:bodyPr/>
          <a:lstStyle/>
          <a:p>
            <a:fld id="{D1BC39BA-AD8A-E148-AB34-A5ED90550AC1}" type="slidenum">
              <a:rPr lang="en-US" smtClean="0"/>
              <a:t>‹#›</a:t>
            </a:fld>
            <a:endParaRPr lang="en-US"/>
          </a:p>
        </p:txBody>
      </p:sp>
    </p:spTree>
    <p:extLst>
      <p:ext uri="{BB962C8B-B14F-4D97-AF65-F5344CB8AC3E}">
        <p14:creationId xmlns:p14="http://schemas.microsoft.com/office/powerpoint/2010/main" val="397640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FCBD1-B2A4-362F-DFE7-72C250C520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4B0840A-0D34-926D-A0C8-22947E45A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B0261B-2871-71A0-E015-3F0CF2906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584F47-89A8-4D4C-9202-3754EF21C993}" type="datetimeFigureOut">
              <a:rPr lang="en-US" smtClean="0"/>
              <a:t>3/31/2025</a:t>
            </a:fld>
            <a:endParaRPr lang="en-US"/>
          </a:p>
        </p:txBody>
      </p:sp>
      <p:sp>
        <p:nvSpPr>
          <p:cNvPr id="5" name="Footer Placeholder 4">
            <a:extLst>
              <a:ext uri="{FF2B5EF4-FFF2-40B4-BE49-F238E27FC236}">
                <a16:creationId xmlns:a16="http://schemas.microsoft.com/office/drawing/2014/main" id="{CB6A61C5-B796-0C83-265D-4A5185C089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5638C4-036E-AB96-9297-91905355C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BC39BA-AD8A-E148-AB34-A5ED90550AC1}" type="slidenum">
              <a:rPr lang="en-US" smtClean="0"/>
              <a:t>‹#›</a:t>
            </a:fld>
            <a:endParaRPr lang="en-US"/>
          </a:p>
        </p:txBody>
      </p:sp>
    </p:spTree>
    <p:extLst>
      <p:ext uri="{BB962C8B-B14F-4D97-AF65-F5344CB8AC3E}">
        <p14:creationId xmlns:p14="http://schemas.microsoft.com/office/powerpoint/2010/main" val="284087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34.jpeg"/><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5.jpeg"/><Relationship Id="rId7" Type="http://schemas.openxmlformats.org/officeDocument/2006/relationships/diagramColors" Target="../diagrams/colors13.xml"/><Relationship Id="rId12"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image" Target="../media/image50.jpeg"/><Relationship Id="rId5" Type="http://schemas.openxmlformats.org/officeDocument/2006/relationships/diagramLayout" Target="../diagrams/layout13.xml"/><Relationship Id="rId10" Type="http://schemas.openxmlformats.org/officeDocument/2006/relationships/image" Target="../media/image49.emf"/><Relationship Id="rId4" Type="http://schemas.openxmlformats.org/officeDocument/2006/relationships/diagramData" Target="../diagrams/data13.xml"/><Relationship Id="rId9"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diagramData" Target="../diagrams/data17.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17" Type="http://schemas.microsoft.com/office/2007/relationships/diagramDrawing" Target="../diagrams/drawing17.xml"/><Relationship Id="rId2" Type="http://schemas.openxmlformats.org/officeDocument/2006/relationships/notesSlide" Target="../notesSlides/notesSlide10.xml"/><Relationship Id="rId16" Type="http://schemas.openxmlformats.org/officeDocument/2006/relationships/diagramColors" Target="../diagrams/colors17.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5" Type="http://schemas.openxmlformats.org/officeDocument/2006/relationships/diagramQuickStyle" Target="../diagrams/quickStyle17.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 Id="rId14" Type="http://schemas.openxmlformats.org/officeDocument/2006/relationships/diagramLayout" Target="../diagrams/layout1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7.svg"/><Relationship Id="rId5" Type="http://schemas.openxmlformats.org/officeDocument/2006/relationships/image" Target="../media/image66.png"/><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diagramLayout" Target="../diagrams/layout4.xml"/><Relationship Id="rId7" Type="http://schemas.openxmlformats.org/officeDocument/2006/relationships/image" Target="../media/image8.emf"/><Relationship Id="rId12"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12.jpeg"/><Relationship Id="rId5" Type="http://schemas.openxmlformats.org/officeDocument/2006/relationships/diagramColors" Target="../diagrams/colors4.xml"/><Relationship Id="rId10" Type="http://schemas.openxmlformats.org/officeDocument/2006/relationships/image" Target="../media/image11.jpeg"/><Relationship Id="rId4" Type="http://schemas.openxmlformats.org/officeDocument/2006/relationships/diagramQuickStyle" Target="../diagrams/quickStyle4.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circular object&#10;&#10;AI-generated content may be incorrect.">
            <a:extLst>
              <a:ext uri="{FF2B5EF4-FFF2-40B4-BE49-F238E27FC236}">
                <a16:creationId xmlns:a16="http://schemas.microsoft.com/office/drawing/2014/main" id="{DB85CF90-8636-D521-CBAE-B4C0E8A8CD33}"/>
              </a:ext>
            </a:extLst>
          </p:cNvPr>
          <p:cNvPicPr>
            <a:picLocks noChangeAspect="1"/>
          </p:cNvPicPr>
          <p:nvPr/>
        </p:nvPicPr>
        <p:blipFill>
          <a:blip r:embed="rId2"/>
          <a:stretch>
            <a:fillRect/>
          </a:stretch>
        </p:blipFill>
        <p:spPr>
          <a:xfrm>
            <a:off x="-1" y="0"/>
            <a:ext cx="12192001" cy="6858000"/>
          </a:xfrm>
          <a:prstGeom prst="rect">
            <a:avLst/>
          </a:prstGeom>
        </p:spPr>
      </p:pic>
      <p:sp>
        <p:nvSpPr>
          <p:cNvPr id="2" name="TextBox 1">
            <a:extLst>
              <a:ext uri="{FF2B5EF4-FFF2-40B4-BE49-F238E27FC236}">
                <a16:creationId xmlns:a16="http://schemas.microsoft.com/office/drawing/2014/main" id="{D97747EE-B66F-A907-6425-531B0A163E49}"/>
              </a:ext>
            </a:extLst>
          </p:cNvPr>
          <p:cNvSpPr txBox="1"/>
          <p:nvPr/>
        </p:nvSpPr>
        <p:spPr>
          <a:xfrm>
            <a:off x="2243184" y="4323185"/>
            <a:ext cx="3852815" cy="1631216"/>
          </a:xfrm>
          <a:prstGeom prst="rect">
            <a:avLst/>
          </a:prstGeom>
          <a:noFill/>
          <a:ln>
            <a:noFill/>
          </a:ln>
        </p:spPr>
        <p:txBody>
          <a:bodyPr wrap="square" rtlCol="0">
            <a:spAutoFit/>
          </a:bodyPr>
          <a:lstStyle/>
          <a:p>
            <a:pPr algn="ctr"/>
            <a:r>
              <a:rPr lang="en-US" sz="2800" dirty="0">
                <a:solidFill>
                  <a:schemeClr val="bg1"/>
                </a:solidFill>
                <a:latin typeface="+mj-lt"/>
              </a:rPr>
              <a:t>Deepak Talwar</a:t>
            </a:r>
          </a:p>
          <a:p>
            <a:pPr algn="ctr"/>
            <a:r>
              <a:rPr lang="en-US" dirty="0">
                <a:solidFill>
                  <a:schemeClr val="bg1"/>
                </a:solidFill>
                <a:latin typeface="+mj-lt"/>
              </a:rPr>
              <a:t>Director &amp; Chair, Metro Centre for Respiratory Diseases</a:t>
            </a:r>
          </a:p>
          <a:p>
            <a:pPr algn="ctr"/>
            <a:r>
              <a:rPr lang="en-US" dirty="0">
                <a:solidFill>
                  <a:schemeClr val="bg1"/>
                </a:solidFill>
                <a:latin typeface="+mj-lt"/>
              </a:rPr>
              <a:t>Metro Hospitals &amp; Institute</a:t>
            </a:r>
          </a:p>
          <a:p>
            <a:pPr algn="ctr"/>
            <a:r>
              <a:rPr lang="en-US" dirty="0">
                <a:solidFill>
                  <a:schemeClr val="bg1"/>
                </a:solidFill>
                <a:latin typeface="+mj-lt"/>
              </a:rPr>
              <a:t>NOIDA, INDIA</a:t>
            </a:r>
          </a:p>
        </p:txBody>
      </p:sp>
      <p:grpSp>
        <p:nvGrpSpPr>
          <p:cNvPr id="3" name="Group 2">
            <a:extLst>
              <a:ext uri="{FF2B5EF4-FFF2-40B4-BE49-F238E27FC236}">
                <a16:creationId xmlns:a16="http://schemas.microsoft.com/office/drawing/2014/main" id="{73B43274-1B37-8BB6-A667-08F39DCABEE8}"/>
              </a:ext>
            </a:extLst>
          </p:cNvPr>
          <p:cNvGrpSpPr/>
          <p:nvPr/>
        </p:nvGrpSpPr>
        <p:grpSpPr>
          <a:xfrm>
            <a:off x="5906967" y="4469972"/>
            <a:ext cx="1595548" cy="1595548"/>
            <a:chOff x="113521" y="44647"/>
            <a:chExt cx="1698428" cy="1698428"/>
          </a:xfrm>
        </p:grpSpPr>
        <p:sp>
          <p:nvSpPr>
            <p:cNvPr id="4" name="Oval 3">
              <a:extLst>
                <a:ext uri="{FF2B5EF4-FFF2-40B4-BE49-F238E27FC236}">
                  <a16:creationId xmlns:a16="http://schemas.microsoft.com/office/drawing/2014/main" id="{678D2F9B-3AD6-F0DE-19F2-2B241266282F}"/>
                </a:ext>
              </a:extLst>
            </p:cNvPr>
            <p:cNvSpPr/>
            <p:nvPr/>
          </p:nvSpPr>
          <p:spPr>
            <a:xfrm>
              <a:off x="113521" y="44647"/>
              <a:ext cx="1698428" cy="16984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pic>
          <p:nvPicPr>
            <p:cNvPr id="5" name="Picture 4">
              <a:extLst>
                <a:ext uri="{FF2B5EF4-FFF2-40B4-BE49-F238E27FC236}">
                  <a16:creationId xmlns:a16="http://schemas.microsoft.com/office/drawing/2014/main" id="{F2DE867E-DCEF-7CDE-0AA2-3659B4659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0132" y="259556"/>
              <a:ext cx="1480080" cy="1230530"/>
            </a:xfrm>
            <a:prstGeom prst="roundRect">
              <a:avLst>
                <a:gd name="adj" fmla="val 25762"/>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F506AF58-1C5B-EF47-458B-150F61F83622}"/>
              </a:ext>
            </a:extLst>
          </p:cNvPr>
          <p:cNvSpPr txBox="1"/>
          <p:nvPr/>
        </p:nvSpPr>
        <p:spPr>
          <a:xfrm>
            <a:off x="4533105" y="76200"/>
            <a:ext cx="2917978" cy="461665"/>
          </a:xfrm>
          <a:prstGeom prst="rect">
            <a:avLst/>
          </a:prstGeom>
          <a:noFill/>
        </p:spPr>
        <p:txBody>
          <a:bodyPr wrap="none" rtlCol="0">
            <a:spAutoFit/>
          </a:bodyPr>
          <a:lstStyle/>
          <a:p>
            <a:r>
              <a:rPr lang="en-US" sz="2400" dirty="0">
                <a:solidFill>
                  <a:schemeClr val="bg1"/>
                </a:solidFill>
              </a:rPr>
              <a:t>CG- CS Raipur- 2025</a:t>
            </a:r>
          </a:p>
        </p:txBody>
      </p:sp>
      <p:grpSp>
        <p:nvGrpSpPr>
          <p:cNvPr id="7" name="Group 2">
            <a:extLst>
              <a:ext uri="{FF2B5EF4-FFF2-40B4-BE49-F238E27FC236}">
                <a16:creationId xmlns:a16="http://schemas.microsoft.com/office/drawing/2014/main" id="{C9C4F29A-597B-D308-D779-96558F483CD1}"/>
              </a:ext>
            </a:extLst>
          </p:cNvPr>
          <p:cNvGrpSpPr/>
          <p:nvPr/>
        </p:nvGrpSpPr>
        <p:grpSpPr>
          <a:xfrm>
            <a:off x="208761" y="307032"/>
            <a:ext cx="1726720" cy="1816806"/>
            <a:chOff x="0" y="0"/>
            <a:chExt cx="812800" cy="812800"/>
          </a:xfrm>
        </p:grpSpPr>
        <p:sp>
          <p:nvSpPr>
            <p:cNvPr id="9" name="Freeform 3">
              <a:extLst>
                <a:ext uri="{FF2B5EF4-FFF2-40B4-BE49-F238E27FC236}">
                  <a16:creationId xmlns:a16="http://schemas.microsoft.com/office/drawing/2014/main" id="{E2187E52-63DE-AD5D-B70A-1C64A0A74B6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a:ln w="180975" cap="sq">
              <a:solidFill>
                <a:srgbClr val="000000"/>
              </a:solidFill>
              <a:prstDash val="solid"/>
              <a:miter/>
            </a:ln>
          </p:spPr>
          <p:txBody>
            <a:bodyPr/>
            <a:lstStyle/>
            <a:p>
              <a:endParaRPr lang="en-US" sz="1200"/>
            </a:p>
          </p:txBody>
        </p:sp>
      </p:grpSp>
      <p:sp>
        <p:nvSpPr>
          <p:cNvPr id="10" name="TextBox 9">
            <a:extLst>
              <a:ext uri="{FF2B5EF4-FFF2-40B4-BE49-F238E27FC236}">
                <a16:creationId xmlns:a16="http://schemas.microsoft.com/office/drawing/2014/main" id="{EB74C9B8-9841-1300-711B-6E5C7B9CC88A}"/>
              </a:ext>
            </a:extLst>
          </p:cNvPr>
          <p:cNvSpPr txBox="1"/>
          <p:nvPr/>
        </p:nvSpPr>
        <p:spPr>
          <a:xfrm>
            <a:off x="2407920" y="2515042"/>
            <a:ext cx="6863289" cy="1015663"/>
          </a:xfrm>
          <a:prstGeom prst="rect">
            <a:avLst/>
          </a:prstGeom>
          <a:noFill/>
        </p:spPr>
        <p:txBody>
          <a:bodyPr wrap="none" rtlCol="0">
            <a:spAutoFit/>
          </a:bodyPr>
          <a:lstStyle/>
          <a:p>
            <a:r>
              <a:rPr lang="en-US" sz="6000" dirty="0">
                <a:solidFill>
                  <a:schemeClr val="bg1"/>
                </a:solidFill>
              </a:rPr>
              <a:t>ABPA : </a:t>
            </a:r>
            <a:r>
              <a:rPr lang="en-US" sz="4800" i="1" dirty="0">
                <a:solidFill>
                  <a:schemeClr val="bg1"/>
                </a:solidFill>
              </a:rPr>
              <a:t>State of Art 2025</a:t>
            </a:r>
            <a:endParaRPr lang="en-US" sz="6000" i="1" dirty="0">
              <a:solidFill>
                <a:schemeClr val="bg1"/>
              </a:solidFill>
            </a:endParaRPr>
          </a:p>
        </p:txBody>
      </p:sp>
    </p:spTree>
    <p:extLst>
      <p:ext uri="{BB962C8B-B14F-4D97-AF65-F5344CB8AC3E}">
        <p14:creationId xmlns:p14="http://schemas.microsoft.com/office/powerpoint/2010/main" val="25670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a:extLst>
            <a:ext uri="{FF2B5EF4-FFF2-40B4-BE49-F238E27FC236}">
              <a16:creationId xmlns:a16="http://schemas.microsoft.com/office/drawing/2014/main" id="{CFABCC59-4706-E358-DDAA-887870F0F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AD7E9-84D6-BBDE-100B-E94FC76E3B44}"/>
              </a:ext>
            </a:extLst>
          </p:cNvPr>
          <p:cNvSpPr>
            <a:spLocks noGrp="1"/>
          </p:cNvSpPr>
          <p:nvPr>
            <p:ph type="title"/>
          </p:nvPr>
        </p:nvSpPr>
        <p:spPr>
          <a:xfrm>
            <a:off x="838200" y="365125"/>
            <a:ext cx="10894454" cy="1325563"/>
          </a:xfrm>
        </p:spPr>
        <p:txBody>
          <a:bodyPr/>
          <a:lstStyle/>
          <a:p>
            <a:r>
              <a:rPr lang="en-US" dirty="0"/>
              <a:t>Clinico-Radiological Stages of ABPA : </a:t>
            </a:r>
            <a:r>
              <a:rPr lang="en-US" sz="3600" i="1" dirty="0"/>
              <a:t>Remission</a:t>
            </a:r>
            <a:endParaRPr lang="en-US" i="1" dirty="0"/>
          </a:p>
        </p:txBody>
      </p:sp>
      <p:graphicFrame>
        <p:nvGraphicFramePr>
          <p:cNvPr id="5" name="Content Placeholder 4">
            <a:extLst>
              <a:ext uri="{FF2B5EF4-FFF2-40B4-BE49-F238E27FC236}">
                <a16:creationId xmlns:a16="http://schemas.microsoft.com/office/drawing/2014/main" id="{977C66EB-1198-F515-E16B-72DBD32D9A12}"/>
              </a:ext>
            </a:extLst>
          </p:cNvPr>
          <p:cNvGraphicFramePr>
            <a:graphicFrameLocks noGrp="1"/>
          </p:cNvGraphicFramePr>
          <p:nvPr>
            <p:ph sz="half" idx="2"/>
            <p:extLst>
              <p:ext uri="{D42A27DB-BD31-4B8C-83A1-F6EECF244321}">
                <p14:modId xmlns:p14="http://schemas.microsoft.com/office/powerpoint/2010/main" val="4069989548"/>
              </p:ext>
            </p:extLst>
          </p:nvPr>
        </p:nvGraphicFramePr>
        <p:xfrm>
          <a:off x="1468192" y="1797420"/>
          <a:ext cx="9846972" cy="4165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65CFEFB6-753E-BD64-AC5A-F368A354C7B5}"/>
              </a:ext>
            </a:extLst>
          </p:cNvPr>
          <p:cNvSpPr/>
          <p:nvPr/>
        </p:nvSpPr>
        <p:spPr>
          <a:xfrm>
            <a:off x="7727324" y="1797420"/>
            <a:ext cx="3729508" cy="2413972"/>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On </a:t>
            </a:r>
          </a:p>
          <a:p>
            <a:pPr algn="ctr"/>
            <a:r>
              <a:rPr lang="en-US" sz="2400" dirty="0"/>
              <a:t>Antifungals </a:t>
            </a:r>
          </a:p>
          <a:p>
            <a:pPr algn="ctr"/>
            <a:r>
              <a:rPr lang="en-US" sz="2400" dirty="0"/>
              <a:t>or </a:t>
            </a:r>
          </a:p>
          <a:p>
            <a:pPr algn="ctr"/>
            <a:r>
              <a:rPr lang="en-US" sz="2400" dirty="0"/>
              <a:t>Biologicals</a:t>
            </a:r>
          </a:p>
        </p:txBody>
      </p:sp>
      <p:sp>
        <p:nvSpPr>
          <p:cNvPr id="11" name="TextBox 10">
            <a:extLst>
              <a:ext uri="{FF2B5EF4-FFF2-40B4-BE49-F238E27FC236}">
                <a16:creationId xmlns:a16="http://schemas.microsoft.com/office/drawing/2014/main" id="{2AEB577B-D402-598E-0447-729459D699D6}"/>
              </a:ext>
            </a:extLst>
          </p:cNvPr>
          <p:cNvSpPr txBox="1"/>
          <p:nvPr/>
        </p:nvSpPr>
        <p:spPr>
          <a:xfrm>
            <a:off x="7940040" y="630820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130898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C645EB-41F6-6EAC-4755-813C55E4CBFB}"/>
              </a:ext>
            </a:extLst>
          </p:cNvPr>
          <p:cNvSpPr>
            <a:spLocks noGrp="1"/>
          </p:cNvSpPr>
          <p:nvPr>
            <p:ph type="title"/>
          </p:nvPr>
        </p:nvSpPr>
        <p:spPr>
          <a:xfrm>
            <a:off x="838200" y="274321"/>
            <a:ext cx="10515600" cy="1416368"/>
          </a:xfrm>
        </p:spPr>
        <p:txBody>
          <a:bodyPr/>
          <a:lstStyle/>
          <a:p>
            <a:pPr algn="ctr"/>
            <a:r>
              <a:rPr lang="en-US" sz="4400" dirty="0"/>
              <a:t>Clinico-Radiological Stages of ABPA :</a:t>
            </a:r>
            <a:r>
              <a:rPr lang="en-US" sz="4400" i="1" dirty="0"/>
              <a:t> </a:t>
            </a:r>
            <a:br>
              <a:rPr lang="en-US" sz="4400" i="1" dirty="0"/>
            </a:br>
            <a:r>
              <a:rPr lang="en-US" sz="3200" i="1" dirty="0"/>
              <a:t>Treatment Dependent </a:t>
            </a:r>
            <a:endParaRPr lang="en-US" dirty="0"/>
          </a:p>
        </p:txBody>
      </p:sp>
      <p:graphicFrame>
        <p:nvGraphicFramePr>
          <p:cNvPr id="6" name="Content Placeholder 2">
            <a:extLst>
              <a:ext uri="{FF2B5EF4-FFF2-40B4-BE49-F238E27FC236}">
                <a16:creationId xmlns:a16="http://schemas.microsoft.com/office/drawing/2014/main" id="{7CF04EF9-AB98-70B9-898F-C898BDDB6128}"/>
              </a:ext>
            </a:extLst>
          </p:cNvPr>
          <p:cNvGraphicFramePr>
            <a:graphicFrameLocks/>
          </p:cNvGraphicFramePr>
          <p:nvPr>
            <p:extLst>
              <p:ext uri="{D42A27DB-BD31-4B8C-83A1-F6EECF244321}">
                <p14:modId xmlns:p14="http://schemas.microsoft.com/office/powerpoint/2010/main" val="76804454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9C637BAD-E331-45EE-D8A3-1BED7BD5643D}"/>
              </a:ext>
            </a:extLst>
          </p:cNvPr>
          <p:cNvSpPr txBox="1"/>
          <p:nvPr/>
        </p:nvSpPr>
        <p:spPr>
          <a:xfrm>
            <a:off x="8976360" y="3839649"/>
            <a:ext cx="762000" cy="400110"/>
          </a:xfrm>
          <a:prstGeom prst="rect">
            <a:avLst/>
          </a:prstGeom>
          <a:noFill/>
        </p:spPr>
        <p:txBody>
          <a:bodyPr wrap="square">
            <a:spAutoFit/>
          </a:bodyPr>
          <a:lstStyle/>
          <a:p>
            <a:pPr lvl="0" algn="ctr"/>
            <a:r>
              <a:rPr lang="en-IN" sz="2000" dirty="0"/>
              <a:t>AND </a:t>
            </a:r>
            <a:endParaRPr lang="en-GB" sz="2000" dirty="0"/>
          </a:p>
        </p:txBody>
      </p:sp>
      <p:sp>
        <p:nvSpPr>
          <p:cNvPr id="10" name="TextBox 9">
            <a:extLst>
              <a:ext uri="{FF2B5EF4-FFF2-40B4-BE49-F238E27FC236}">
                <a16:creationId xmlns:a16="http://schemas.microsoft.com/office/drawing/2014/main" id="{96BCC220-A6AA-5B7E-A40D-FB297390A230}"/>
              </a:ext>
            </a:extLst>
          </p:cNvPr>
          <p:cNvSpPr txBox="1"/>
          <p:nvPr/>
        </p:nvSpPr>
        <p:spPr>
          <a:xfrm>
            <a:off x="6096000" y="4036814"/>
            <a:ext cx="640080" cy="442674"/>
          </a:xfrm>
          <a:prstGeom prst="roundRect">
            <a:avLst/>
          </a:prstGeom>
          <a:solidFill>
            <a:schemeClr val="tx1"/>
          </a:solidFill>
        </p:spPr>
        <p:txBody>
          <a:bodyPr wrap="square">
            <a:spAutoFit/>
          </a:bodyPr>
          <a:lstStyle/>
          <a:p>
            <a:pPr lvl="0" algn="ctr"/>
            <a:r>
              <a:rPr lang="en-IN" sz="2000" dirty="0">
                <a:solidFill>
                  <a:schemeClr val="bg1"/>
                </a:solidFill>
              </a:rPr>
              <a:t>OR </a:t>
            </a:r>
            <a:endParaRPr lang="en-GB" sz="2000" dirty="0">
              <a:solidFill>
                <a:schemeClr val="bg1"/>
              </a:solidFill>
            </a:endParaRPr>
          </a:p>
        </p:txBody>
      </p:sp>
      <p:sp>
        <p:nvSpPr>
          <p:cNvPr id="11" name="TextBox 10">
            <a:extLst>
              <a:ext uri="{FF2B5EF4-FFF2-40B4-BE49-F238E27FC236}">
                <a16:creationId xmlns:a16="http://schemas.microsoft.com/office/drawing/2014/main" id="{E7EF0608-B8BF-1A98-3C88-20F36225310B}"/>
              </a:ext>
            </a:extLst>
          </p:cNvPr>
          <p:cNvSpPr txBox="1"/>
          <p:nvPr/>
        </p:nvSpPr>
        <p:spPr>
          <a:xfrm>
            <a:off x="3444240" y="4208981"/>
            <a:ext cx="533400" cy="696337"/>
          </a:xfrm>
          <a:prstGeom prst="roundRect">
            <a:avLst/>
          </a:prstGeom>
          <a:solidFill>
            <a:schemeClr val="tx1"/>
          </a:solidFill>
        </p:spPr>
        <p:txBody>
          <a:bodyPr wrap="square" rtlCol="0">
            <a:spAutoFit/>
          </a:bodyPr>
          <a:lstStyle/>
          <a:p>
            <a:pPr algn="ctr"/>
            <a:r>
              <a:rPr lang="en-US" sz="3600" dirty="0">
                <a:solidFill>
                  <a:schemeClr val="bg1"/>
                </a:solidFill>
              </a:rPr>
              <a:t>+</a:t>
            </a:r>
          </a:p>
        </p:txBody>
      </p:sp>
      <p:sp>
        <p:nvSpPr>
          <p:cNvPr id="12" name="Right Brace 11">
            <a:extLst>
              <a:ext uri="{FF2B5EF4-FFF2-40B4-BE49-F238E27FC236}">
                <a16:creationId xmlns:a16="http://schemas.microsoft.com/office/drawing/2014/main" id="{72F0A113-4C02-2143-0238-39CAC14BAA6D}"/>
              </a:ext>
            </a:extLst>
          </p:cNvPr>
          <p:cNvSpPr/>
          <p:nvPr/>
        </p:nvSpPr>
        <p:spPr>
          <a:xfrm>
            <a:off x="5440680" y="2438400"/>
            <a:ext cx="667290" cy="3566160"/>
          </a:xfrm>
          <a:prstGeom prst="rightBrace">
            <a:avLst/>
          </a:prstGeom>
          <a:noFill/>
          <a:ln w="57150">
            <a:solidFill>
              <a:srgbClr val="D7A26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5625BDB2-6A7A-1312-2DF8-E695AD0E4BF7}"/>
              </a:ext>
            </a:extLst>
          </p:cNvPr>
          <p:cNvSpPr txBox="1"/>
          <p:nvPr/>
        </p:nvSpPr>
        <p:spPr>
          <a:xfrm>
            <a:off x="7940040" y="630820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98700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99000">
              <a:schemeClr val="bg1">
                <a:lumMod val="85000"/>
              </a:schemeClr>
            </a:gs>
          </a:gsLst>
          <a:lin ang="5400000" scaled="1"/>
        </a:gradFill>
        <a:effectLst/>
      </p:bgPr>
    </p:bg>
    <p:spTree>
      <p:nvGrpSpPr>
        <p:cNvPr id="1" name="">
          <a:extLst>
            <a:ext uri="{FF2B5EF4-FFF2-40B4-BE49-F238E27FC236}">
              <a16:creationId xmlns:a16="http://schemas.microsoft.com/office/drawing/2014/main" id="{D5D5C9F1-14E1-BFCE-D214-3119A7DCC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589FE5-C7E6-7E76-F35E-2004583870AB}"/>
              </a:ext>
            </a:extLst>
          </p:cNvPr>
          <p:cNvSpPr>
            <a:spLocks noGrp="1"/>
          </p:cNvSpPr>
          <p:nvPr>
            <p:ph type="title"/>
          </p:nvPr>
        </p:nvSpPr>
        <p:spPr>
          <a:xfrm>
            <a:off x="284480" y="497797"/>
            <a:ext cx="5471160" cy="1325563"/>
          </a:xfrm>
        </p:spPr>
        <p:txBody>
          <a:bodyPr>
            <a:normAutofit/>
          </a:bodyPr>
          <a:lstStyle/>
          <a:p>
            <a:pPr algn="ctr"/>
            <a:r>
              <a:rPr lang="en-US" sz="5400" dirty="0"/>
              <a:t>Advanced ABPA </a:t>
            </a:r>
          </a:p>
        </p:txBody>
      </p:sp>
      <p:sp>
        <p:nvSpPr>
          <p:cNvPr id="4" name="TextBox 3">
            <a:extLst>
              <a:ext uri="{FF2B5EF4-FFF2-40B4-BE49-F238E27FC236}">
                <a16:creationId xmlns:a16="http://schemas.microsoft.com/office/drawing/2014/main" id="{FAC59BCA-B325-2388-2218-1308A4931248}"/>
              </a:ext>
            </a:extLst>
          </p:cNvPr>
          <p:cNvSpPr txBox="1"/>
          <p:nvPr/>
        </p:nvSpPr>
        <p:spPr>
          <a:xfrm>
            <a:off x="6096000" y="649519"/>
            <a:ext cx="5811520" cy="1055608"/>
          </a:xfrm>
          <a:prstGeom prst="roundRect">
            <a:avLst/>
          </a:prstGeom>
          <a:solidFill>
            <a:srgbClr val="D7A263"/>
          </a:solidFill>
        </p:spPr>
        <p:txBody>
          <a:bodyPr wrap="square">
            <a:spAutoFit/>
          </a:bodyPr>
          <a:lstStyle/>
          <a:p>
            <a:r>
              <a:rPr lang="en-IN" sz="2800" dirty="0">
                <a:solidFill>
                  <a:srgbClr val="141413"/>
                </a:solidFill>
                <a:effectLst/>
              </a:rPr>
              <a:t>• Extensive bronchiectasis (≥10 segments) due to ABPA on imaging</a:t>
            </a:r>
            <a:endParaRPr lang="en-IN" sz="2800" dirty="0">
              <a:solidFill>
                <a:srgbClr val="141413"/>
              </a:solidFill>
            </a:endParaRPr>
          </a:p>
        </p:txBody>
      </p:sp>
      <p:sp>
        <p:nvSpPr>
          <p:cNvPr id="6" name="TextBox 5">
            <a:extLst>
              <a:ext uri="{FF2B5EF4-FFF2-40B4-BE49-F238E27FC236}">
                <a16:creationId xmlns:a16="http://schemas.microsoft.com/office/drawing/2014/main" id="{DE46A4F7-CD29-344E-4FD1-20DD3B47738B}"/>
              </a:ext>
            </a:extLst>
          </p:cNvPr>
          <p:cNvSpPr txBox="1"/>
          <p:nvPr/>
        </p:nvSpPr>
        <p:spPr>
          <a:xfrm>
            <a:off x="5788660" y="5990450"/>
            <a:ext cx="5044440" cy="578882"/>
          </a:xfrm>
          <a:prstGeom prst="roundRect">
            <a:avLst/>
          </a:prstGeom>
          <a:solidFill>
            <a:srgbClr val="D7A263"/>
          </a:solidFill>
        </p:spPr>
        <p:txBody>
          <a:bodyPr wrap="square">
            <a:spAutoFit/>
          </a:bodyPr>
          <a:lstStyle/>
          <a:p>
            <a:pPr marL="457200" indent="-457200" algn="ctr">
              <a:buFont typeface="Arial" panose="020B0604020202020204" pitchFamily="34" charset="0"/>
              <a:buChar char="•"/>
            </a:pPr>
            <a:r>
              <a:rPr lang="en-IN" sz="2800" dirty="0">
                <a:solidFill>
                  <a:srgbClr val="141413"/>
                </a:solidFill>
                <a:effectLst/>
              </a:rPr>
              <a:t>Type 2 Respiratory </a:t>
            </a:r>
            <a:r>
              <a:rPr lang="en-IN" sz="2800" dirty="0">
                <a:solidFill>
                  <a:srgbClr val="141413"/>
                </a:solidFill>
              </a:rPr>
              <a:t>F</a:t>
            </a:r>
            <a:r>
              <a:rPr lang="en-IN" sz="2800" dirty="0">
                <a:solidFill>
                  <a:srgbClr val="141413"/>
                </a:solidFill>
                <a:effectLst/>
              </a:rPr>
              <a:t>ailure</a:t>
            </a:r>
          </a:p>
        </p:txBody>
      </p:sp>
      <p:sp>
        <p:nvSpPr>
          <p:cNvPr id="7" name="TextBox 6">
            <a:extLst>
              <a:ext uri="{FF2B5EF4-FFF2-40B4-BE49-F238E27FC236}">
                <a16:creationId xmlns:a16="http://schemas.microsoft.com/office/drawing/2014/main" id="{E59086C4-C521-8A0E-79AA-5D16CD8ED5D8}"/>
              </a:ext>
            </a:extLst>
          </p:cNvPr>
          <p:cNvSpPr txBox="1"/>
          <p:nvPr/>
        </p:nvSpPr>
        <p:spPr>
          <a:xfrm>
            <a:off x="4866249" y="3760921"/>
            <a:ext cx="795411" cy="461665"/>
          </a:xfrm>
          <a:prstGeom prst="rect">
            <a:avLst/>
          </a:prstGeom>
          <a:solidFill>
            <a:schemeClr val="tx1"/>
          </a:solidFill>
        </p:spPr>
        <p:txBody>
          <a:bodyPr wrap="none" rtlCol="0">
            <a:spAutoFit/>
          </a:bodyPr>
          <a:lstStyle/>
          <a:p>
            <a:r>
              <a:rPr lang="en-US" sz="2400" dirty="0">
                <a:solidFill>
                  <a:schemeClr val="bg1"/>
                </a:solidFill>
              </a:rPr>
              <a:t>AND</a:t>
            </a:r>
          </a:p>
        </p:txBody>
      </p:sp>
      <p:sp>
        <p:nvSpPr>
          <p:cNvPr id="9" name="TextBox 8">
            <a:extLst>
              <a:ext uri="{FF2B5EF4-FFF2-40B4-BE49-F238E27FC236}">
                <a16:creationId xmlns:a16="http://schemas.microsoft.com/office/drawing/2014/main" id="{F60B0882-4018-43EB-F26C-D6819C26D913}"/>
              </a:ext>
            </a:extLst>
          </p:cNvPr>
          <p:cNvSpPr txBox="1"/>
          <p:nvPr/>
        </p:nvSpPr>
        <p:spPr>
          <a:xfrm>
            <a:off x="5076507" y="6160147"/>
            <a:ext cx="601980" cy="400110"/>
          </a:xfrm>
          <a:prstGeom prst="rect">
            <a:avLst/>
          </a:prstGeom>
          <a:solidFill>
            <a:schemeClr val="tx1"/>
          </a:solidFill>
        </p:spPr>
        <p:txBody>
          <a:bodyPr wrap="square">
            <a:spAutoFit/>
          </a:bodyPr>
          <a:lstStyle/>
          <a:p>
            <a:pPr algn="ctr"/>
            <a:r>
              <a:rPr lang="en-IN" sz="2000" dirty="0">
                <a:solidFill>
                  <a:schemeClr val="bg1"/>
                </a:solidFill>
              </a:rPr>
              <a:t>OR</a:t>
            </a:r>
            <a:endParaRPr lang="en-US" sz="2000" dirty="0">
              <a:solidFill>
                <a:schemeClr val="bg1"/>
              </a:solidFill>
            </a:endParaRPr>
          </a:p>
        </p:txBody>
      </p:sp>
      <p:pic>
        <p:nvPicPr>
          <p:cNvPr id="3074" name="Picture 2" descr="The Radiology Assistant : Large airway ...">
            <a:extLst>
              <a:ext uri="{FF2B5EF4-FFF2-40B4-BE49-F238E27FC236}">
                <a16:creationId xmlns:a16="http://schemas.microsoft.com/office/drawing/2014/main" id="{B2818451-B890-666B-95E6-C41651F28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358" y="1984016"/>
            <a:ext cx="4775200" cy="34237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076" name="Picture 4" descr="JoDrugs. COR PULMONALE Document view">
            <a:extLst>
              <a:ext uri="{FF2B5EF4-FFF2-40B4-BE49-F238E27FC236}">
                <a16:creationId xmlns:a16="http://schemas.microsoft.com/office/drawing/2014/main" id="{D5035E13-9E00-71D0-30CE-E8FE9CED4D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00" t="7308" b="12090"/>
          <a:stretch/>
        </p:blipFill>
        <p:spPr bwMode="auto">
          <a:xfrm>
            <a:off x="740850" y="1897884"/>
            <a:ext cx="3105150" cy="35959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a:extLst>
              <a:ext uri="{FF2B5EF4-FFF2-40B4-BE49-F238E27FC236}">
                <a16:creationId xmlns:a16="http://schemas.microsoft.com/office/drawing/2014/main" id="{BD80A590-4AE0-1C8D-53FC-7C95B5E5465A}"/>
              </a:ext>
            </a:extLst>
          </p:cNvPr>
          <p:cNvSpPr txBox="1"/>
          <p:nvPr/>
        </p:nvSpPr>
        <p:spPr>
          <a:xfrm>
            <a:off x="1073785" y="5981376"/>
            <a:ext cx="3892550" cy="578882"/>
          </a:xfrm>
          <a:prstGeom prst="roundRect">
            <a:avLst/>
          </a:prstGeom>
          <a:solidFill>
            <a:srgbClr val="D7A263"/>
          </a:solidFill>
        </p:spPr>
        <p:txBody>
          <a:bodyPr wrap="square">
            <a:spAutoFit/>
          </a:bodyPr>
          <a:lstStyle/>
          <a:p>
            <a:pPr marL="457200" indent="-457200" algn="ctr">
              <a:buFont typeface="Arial" panose="020B0604020202020204" pitchFamily="34" charset="0"/>
              <a:buChar char="•"/>
            </a:pPr>
            <a:r>
              <a:rPr lang="en-IN" sz="2800" dirty="0">
                <a:solidFill>
                  <a:srgbClr val="141413"/>
                </a:solidFill>
                <a:effectLst/>
              </a:rPr>
              <a:t>Cor pulmonale </a:t>
            </a:r>
          </a:p>
        </p:txBody>
      </p:sp>
      <p:sp>
        <p:nvSpPr>
          <p:cNvPr id="10" name="TextBox 9">
            <a:extLst>
              <a:ext uri="{FF2B5EF4-FFF2-40B4-BE49-F238E27FC236}">
                <a16:creationId xmlns:a16="http://schemas.microsoft.com/office/drawing/2014/main" id="{69E40E62-F778-8161-A7E4-74915015847E}"/>
              </a:ext>
            </a:extLst>
          </p:cNvPr>
          <p:cNvSpPr txBox="1"/>
          <p:nvPr/>
        </p:nvSpPr>
        <p:spPr>
          <a:xfrm>
            <a:off x="8493760" y="6560257"/>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4182327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99000">
              <a:schemeClr val="bg1">
                <a:lumMod val="85000"/>
              </a:schemeClr>
            </a:gs>
          </a:gsLst>
          <a:lin ang="5400000" scaled="1"/>
        </a:gradFill>
        <a:effectLst/>
      </p:bgPr>
    </p:bg>
    <p:spTree>
      <p:nvGrpSpPr>
        <p:cNvPr id="1" name="">
          <a:extLst>
            <a:ext uri="{FF2B5EF4-FFF2-40B4-BE49-F238E27FC236}">
              <a16:creationId xmlns:a16="http://schemas.microsoft.com/office/drawing/2014/main" id="{BD9C6881-E327-66F3-6DE9-06C588D583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BA3C87-1287-54F2-350B-2D9452AEBFD3}"/>
              </a:ext>
            </a:extLst>
          </p:cNvPr>
          <p:cNvSpPr>
            <a:spLocks noGrp="1"/>
          </p:cNvSpPr>
          <p:nvPr>
            <p:ph type="title"/>
          </p:nvPr>
        </p:nvSpPr>
        <p:spPr/>
        <p:txBody>
          <a:bodyPr/>
          <a:lstStyle/>
          <a:p>
            <a:pPr algn="ctr"/>
            <a:r>
              <a:rPr lang="en-US" dirty="0"/>
              <a:t>Treatment of ABPA : Principles</a:t>
            </a:r>
          </a:p>
        </p:txBody>
      </p:sp>
      <p:graphicFrame>
        <p:nvGraphicFramePr>
          <p:cNvPr id="5" name="Content Placeholder 4">
            <a:extLst>
              <a:ext uri="{FF2B5EF4-FFF2-40B4-BE49-F238E27FC236}">
                <a16:creationId xmlns:a16="http://schemas.microsoft.com/office/drawing/2014/main" id="{D5BFA643-96FF-9FB9-75B2-B18DD8753E28}"/>
              </a:ext>
            </a:extLst>
          </p:cNvPr>
          <p:cNvGraphicFramePr>
            <a:graphicFrameLocks noGrp="1"/>
          </p:cNvGraphicFramePr>
          <p:nvPr>
            <p:ph sz="half" idx="2"/>
            <p:extLst>
              <p:ext uri="{D42A27DB-BD31-4B8C-83A1-F6EECF244321}">
                <p14:modId xmlns:p14="http://schemas.microsoft.com/office/powerpoint/2010/main" val="902561180"/>
              </p:ext>
            </p:extLst>
          </p:nvPr>
        </p:nvGraphicFramePr>
        <p:xfrm>
          <a:off x="502276" y="1644651"/>
          <a:ext cx="11294771" cy="449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8683363-ADA5-74B8-8E87-71EFE24D27FF}"/>
              </a:ext>
            </a:extLst>
          </p:cNvPr>
          <p:cNvSpPr txBox="1"/>
          <p:nvPr/>
        </p:nvSpPr>
        <p:spPr>
          <a:xfrm>
            <a:off x="7940040" y="630820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1936530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99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B3D3-F451-930A-5559-F3DC6FDB7E5C}"/>
              </a:ext>
            </a:extLst>
          </p:cNvPr>
          <p:cNvSpPr>
            <a:spLocks noGrp="1"/>
          </p:cNvSpPr>
          <p:nvPr>
            <p:ph type="title"/>
          </p:nvPr>
        </p:nvSpPr>
        <p:spPr>
          <a:xfrm>
            <a:off x="7842589" y="1129692"/>
            <a:ext cx="3141372" cy="2674289"/>
          </a:xfrm>
        </p:spPr>
        <p:txBody>
          <a:bodyPr>
            <a:normAutofit/>
          </a:bodyPr>
          <a:lstStyle/>
          <a:p>
            <a:pPr algn="ctr"/>
            <a:r>
              <a:rPr lang="en-US" dirty="0"/>
              <a:t>ABPA  Treatment </a:t>
            </a:r>
          </a:p>
        </p:txBody>
      </p:sp>
      <p:graphicFrame>
        <p:nvGraphicFramePr>
          <p:cNvPr id="3" name="Content Placeholder 2">
            <a:extLst>
              <a:ext uri="{FF2B5EF4-FFF2-40B4-BE49-F238E27FC236}">
                <a16:creationId xmlns:a16="http://schemas.microsoft.com/office/drawing/2014/main" id="{D02F9278-4EF6-EA88-E5ED-EDEDF92B3A7C}"/>
              </a:ext>
            </a:extLst>
          </p:cNvPr>
          <p:cNvGraphicFramePr>
            <a:graphicFrameLocks/>
          </p:cNvGraphicFramePr>
          <p:nvPr>
            <p:extLst>
              <p:ext uri="{D42A27DB-BD31-4B8C-83A1-F6EECF244321}">
                <p14:modId xmlns:p14="http://schemas.microsoft.com/office/powerpoint/2010/main" val="2638013894"/>
              </p:ext>
            </p:extLst>
          </p:nvPr>
        </p:nvGraphicFramePr>
        <p:xfrm>
          <a:off x="-1539884" y="60960"/>
          <a:ext cx="10715223" cy="6691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09098F4-3B62-0ED1-28BE-75FCE6F6CFF6}"/>
              </a:ext>
            </a:extLst>
          </p:cNvPr>
          <p:cNvSpPr txBox="1"/>
          <p:nvPr/>
        </p:nvSpPr>
        <p:spPr>
          <a:xfrm>
            <a:off x="6970581" y="4070349"/>
            <a:ext cx="4870899" cy="1940481"/>
          </a:xfrm>
          <a:prstGeom prst="snip2SameRect">
            <a:avLst/>
          </a:prstGeom>
          <a:solidFill>
            <a:schemeClr val="tx2">
              <a:lumMod val="90000"/>
              <a:lumOff val="10000"/>
            </a:schemeClr>
          </a:solidFill>
        </p:spPr>
        <p:txBody>
          <a:bodyPr wrap="square">
            <a:spAutoFit/>
          </a:bodyPr>
          <a:lstStyle/>
          <a:p>
            <a:pPr marL="285750" lvl="0" indent="-285750">
              <a:buFont typeface="Arial" panose="020B0604020202020204" pitchFamily="34" charset="0"/>
              <a:buChar char="•"/>
            </a:pPr>
            <a:r>
              <a:rPr lang="en-US" sz="2200" dirty="0">
                <a:solidFill>
                  <a:schemeClr val="bg1"/>
                </a:solidFill>
              </a:rPr>
              <a:t>First exacerbation of ABPA (to maintain remission) </a:t>
            </a:r>
          </a:p>
          <a:p>
            <a:pPr marL="285750" lvl="0" indent="-285750">
              <a:buFont typeface="Arial" panose="020B0604020202020204" pitchFamily="34" charset="0"/>
              <a:buChar char="•"/>
            </a:pPr>
            <a:r>
              <a:rPr lang="en-US" sz="2200" dirty="0">
                <a:solidFill>
                  <a:schemeClr val="bg1"/>
                </a:solidFill>
              </a:rPr>
              <a:t>Glucocorticoid-dependent ABPA</a:t>
            </a:r>
          </a:p>
          <a:p>
            <a:pPr marL="285750" lvl="0" indent="-285750">
              <a:buFont typeface="Arial" panose="020B0604020202020204" pitchFamily="34" charset="0"/>
              <a:buChar char="•"/>
            </a:pPr>
            <a:r>
              <a:rPr lang="en-US" sz="2200" dirty="0">
                <a:solidFill>
                  <a:schemeClr val="bg1"/>
                </a:solidFill>
              </a:rPr>
              <a:t>Alternative therapy in acute-stage ABPA</a:t>
            </a:r>
          </a:p>
        </p:txBody>
      </p:sp>
      <p:sp>
        <p:nvSpPr>
          <p:cNvPr id="5" name="TextBox 4">
            <a:extLst>
              <a:ext uri="{FF2B5EF4-FFF2-40B4-BE49-F238E27FC236}">
                <a16:creationId xmlns:a16="http://schemas.microsoft.com/office/drawing/2014/main" id="{0AA900F8-9FD7-1817-EECE-DC047EBC04E0}"/>
              </a:ext>
            </a:extLst>
          </p:cNvPr>
          <p:cNvSpPr txBox="1"/>
          <p:nvPr/>
        </p:nvSpPr>
        <p:spPr>
          <a:xfrm>
            <a:off x="7424308" y="3552445"/>
            <a:ext cx="591932" cy="769441"/>
          </a:xfrm>
          <a:prstGeom prst="rect">
            <a:avLst/>
          </a:prstGeom>
          <a:noFill/>
        </p:spPr>
        <p:txBody>
          <a:bodyPr wrap="square" rtlCol="0">
            <a:spAutoFit/>
          </a:bodyPr>
          <a:lstStyle/>
          <a:p>
            <a:r>
              <a:rPr lang="en-US" sz="4400" dirty="0"/>
              <a:t>*</a:t>
            </a:r>
          </a:p>
        </p:txBody>
      </p:sp>
      <p:sp>
        <p:nvSpPr>
          <p:cNvPr id="6" name="TextBox 5">
            <a:extLst>
              <a:ext uri="{FF2B5EF4-FFF2-40B4-BE49-F238E27FC236}">
                <a16:creationId xmlns:a16="http://schemas.microsoft.com/office/drawing/2014/main" id="{B78D4B09-94F4-3464-E3DB-6B8E7785F32E}"/>
              </a:ext>
            </a:extLst>
          </p:cNvPr>
          <p:cNvSpPr txBox="1"/>
          <p:nvPr/>
        </p:nvSpPr>
        <p:spPr>
          <a:xfrm>
            <a:off x="7940040" y="630820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407841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55929-4966-1AA4-C247-582B6DB21242}"/>
            </a:ext>
          </a:extLst>
        </p:cNvPr>
        <p:cNvGrpSpPr/>
        <p:nvPr/>
      </p:nvGrpSpPr>
      <p:grpSpPr>
        <a:xfrm>
          <a:off x="0" y="0"/>
          <a:ext cx="0" cy="0"/>
          <a:chOff x="0" y="0"/>
          <a:chExt cx="0" cy="0"/>
        </a:xfrm>
      </p:grpSpPr>
      <p:pic>
        <p:nvPicPr>
          <p:cNvPr id="7" name="Picture 6" descr="A close-up of a blue wave&#10;&#10;AI-generated content may be incorrect.">
            <a:extLst>
              <a:ext uri="{FF2B5EF4-FFF2-40B4-BE49-F238E27FC236}">
                <a16:creationId xmlns:a16="http://schemas.microsoft.com/office/drawing/2014/main" id="{818E420D-636C-0990-3F6B-A95044DC4A4D}"/>
              </a:ext>
            </a:extLst>
          </p:cNvPr>
          <p:cNvPicPr>
            <a:picLocks noChangeAspect="1"/>
          </p:cNvPicPr>
          <p:nvPr/>
        </p:nvPicPr>
        <p:blipFill>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B39948-C745-88BA-674B-C0B940809769}"/>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Steroids in ABPA : </a:t>
            </a:r>
            <a:r>
              <a:rPr lang="en-US" i="1"/>
              <a:t>1</a:t>
            </a:r>
            <a:r>
              <a:rPr lang="en-US" i="1" baseline="30000"/>
              <a:t>st</a:t>
            </a:r>
            <a:r>
              <a:rPr lang="en-US" i="1"/>
              <a:t> Line Therapy</a:t>
            </a:r>
          </a:p>
        </p:txBody>
      </p:sp>
      <p:sp>
        <p:nvSpPr>
          <p:cNvPr id="4" name="Rectangle 3">
            <a:extLst>
              <a:ext uri="{FF2B5EF4-FFF2-40B4-BE49-F238E27FC236}">
                <a16:creationId xmlns:a16="http://schemas.microsoft.com/office/drawing/2014/main" id="{B6491E4A-110D-2C22-2548-952A9523C0C9}"/>
              </a:ext>
            </a:extLst>
          </p:cNvPr>
          <p:cNvSpPr/>
          <p:nvPr/>
        </p:nvSpPr>
        <p:spPr>
          <a:xfrm>
            <a:off x="3048000" y="6550223"/>
            <a:ext cx="6096000" cy="307777"/>
          </a:xfrm>
          <a:prstGeom prst="rect">
            <a:avLst/>
          </a:prstGeom>
        </p:spPr>
        <p:txBody>
          <a:bodyPr wrap="square">
            <a:spAutoFit/>
          </a:bodyPr>
          <a:lstStyle/>
          <a:p>
            <a:pPr algn="r">
              <a:spcAft>
                <a:spcPts val="600"/>
              </a:spcAft>
            </a:pPr>
            <a:r>
              <a:rPr lang="en-IN" sz="1400" i="1" dirty="0">
                <a:latin typeface="Calibri" panose="020F0502020204030204" pitchFamily="34" charset="0"/>
                <a:cs typeface="Calibri" panose="020F0502020204030204" pitchFamily="34" charset="0"/>
              </a:rPr>
              <a:t>Agarwal R, et al. Clin Chest Med 2022; 43(1): 99-125</a:t>
            </a:r>
            <a:endParaRPr lang="en-IN" sz="1400" i="1">
              <a:latin typeface="Calibri" panose="020F0502020204030204" pitchFamily="34" charset="0"/>
              <a:cs typeface="Calibri" panose="020F0502020204030204" pitchFamily="34" charset="0"/>
            </a:endParaRPr>
          </a:p>
        </p:txBody>
      </p:sp>
      <p:graphicFrame>
        <p:nvGraphicFramePr>
          <p:cNvPr id="6" name="Content Placeholder 2">
            <a:extLst>
              <a:ext uri="{FF2B5EF4-FFF2-40B4-BE49-F238E27FC236}">
                <a16:creationId xmlns:a16="http://schemas.microsoft.com/office/drawing/2014/main" id="{FD516DEF-0928-F560-4992-EC1F223F76EF}"/>
              </a:ext>
            </a:extLst>
          </p:cNvPr>
          <p:cNvGraphicFramePr/>
          <p:nvPr>
            <p:extLst>
              <p:ext uri="{D42A27DB-BD31-4B8C-83A1-F6EECF244321}">
                <p14:modId xmlns:p14="http://schemas.microsoft.com/office/powerpoint/2010/main" val="1364636183"/>
              </p:ext>
            </p:extLst>
          </p:nvPr>
        </p:nvGraphicFramePr>
        <p:xfrm>
          <a:off x="489397" y="1825625"/>
          <a:ext cx="1135916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075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29000">
              <a:schemeClr val="bg1">
                <a:lumMod val="85000"/>
              </a:schemeClr>
            </a:gs>
          </a:gsLst>
          <a:lin ang="5400000" scaled="1"/>
        </a:gradFill>
        <a:effectLst/>
      </p:bgPr>
    </p:bg>
    <p:spTree>
      <p:nvGrpSpPr>
        <p:cNvPr id="1" name="">
          <a:extLst>
            <a:ext uri="{FF2B5EF4-FFF2-40B4-BE49-F238E27FC236}">
              <a16:creationId xmlns:a16="http://schemas.microsoft.com/office/drawing/2014/main" id="{2D74DFC8-BB55-68BD-B6A6-2016D8DB1277}"/>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8057D5E9-21C6-0547-F615-60AB4AFA01B4}"/>
              </a:ext>
            </a:extLst>
          </p:cNvPr>
          <p:cNvGraphicFramePr/>
          <p:nvPr>
            <p:extLst>
              <p:ext uri="{D42A27DB-BD31-4B8C-83A1-F6EECF244321}">
                <p14:modId xmlns:p14="http://schemas.microsoft.com/office/powerpoint/2010/main" val="4130050228"/>
              </p:ext>
            </p:extLst>
          </p:nvPr>
        </p:nvGraphicFramePr>
        <p:xfrm>
          <a:off x="1905001" y="0"/>
          <a:ext cx="10772746"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3784093-48B3-B08C-122A-992A80E81C27}"/>
              </a:ext>
            </a:extLst>
          </p:cNvPr>
          <p:cNvSpPr>
            <a:spLocks noGrp="1"/>
          </p:cNvSpPr>
          <p:nvPr>
            <p:ph type="title"/>
          </p:nvPr>
        </p:nvSpPr>
        <p:spPr>
          <a:xfrm>
            <a:off x="411480" y="1661161"/>
            <a:ext cx="3002280" cy="3122478"/>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Azoles in ABPA : </a:t>
            </a:r>
            <a:br>
              <a:rPr lang="en-US" sz="2600" dirty="0">
                <a:solidFill>
                  <a:srgbClr val="FFFFFF"/>
                </a:solidFill>
              </a:rPr>
            </a:br>
            <a:r>
              <a:rPr lang="en-US" sz="2600" i="1" dirty="0">
                <a:solidFill>
                  <a:srgbClr val="FFFFFF"/>
                </a:solidFill>
              </a:rPr>
              <a:t>Add on 1</a:t>
            </a:r>
            <a:r>
              <a:rPr lang="en-US" sz="2600" i="1" baseline="30000" dirty="0">
                <a:solidFill>
                  <a:srgbClr val="FFFFFF"/>
                </a:solidFill>
              </a:rPr>
              <a:t>st</a:t>
            </a:r>
            <a:r>
              <a:rPr lang="en-US" sz="2600" i="1" dirty="0">
                <a:solidFill>
                  <a:srgbClr val="FFFFFF"/>
                </a:solidFill>
              </a:rPr>
              <a:t> Line or 2</a:t>
            </a:r>
            <a:r>
              <a:rPr lang="en-US" sz="2600" i="1" baseline="30000" dirty="0">
                <a:solidFill>
                  <a:srgbClr val="FFFFFF"/>
                </a:solidFill>
              </a:rPr>
              <a:t>nd</a:t>
            </a:r>
            <a:r>
              <a:rPr lang="en-US" sz="2600" i="1" dirty="0">
                <a:solidFill>
                  <a:srgbClr val="FFFFFF"/>
                </a:solidFill>
              </a:rPr>
              <a:t> Line  Therapy</a:t>
            </a:r>
          </a:p>
        </p:txBody>
      </p:sp>
      <p:sp>
        <p:nvSpPr>
          <p:cNvPr id="7" name="TextBox 6">
            <a:extLst>
              <a:ext uri="{FF2B5EF4-FFF2-40B4-BE49-F238E27FC236}">
                <a16:creationId xmlns:a16="http://schemas.microsoft.com/office/drawing/2014/main" id="{6B36A3B0-2DBD-0499-9809-FB2BA0628A4A}"/>
              </a:ext>
            </a:extLst>
          </p:cNvPr>
          <p:cNvSpPr txBox="1"/>
          <p:nvPr/>
        </p:nvSpPr>
        <p:spPr>
          <a:xfrm>
            <a:off x="8592045" y="375567"/>
            <a:ext cx="3347057" cy="1438632"/>
          </a:xfrm>
          <a:prstGeom prst="snip2SameRect">
            <a:avLst/>
          </a:prstGeom>
          <a:solidFill>
            <a:schemeClr val="tx1"/>
          </a:solidFill>
        </p:spPr>
        <p:txBody>
          <a:bodyPr wrap="square">
            <a:spAutoFit/>
          </a:bodyPr>
          <a:lstStyle/>
          <a:p>
            <a:pPr lvl="0" algn="ctr"/>
            <a:r>
              <a:rPr lang="en-US" sz="2000" dirty="0">
                <a:solidFill>
                  <a:schemeClr val="bg1"/>
                </a:solidFill>
              </a:rPr>
              <a:t>* Poorly controlled DM or Severe OCS related side effects threatening life or organ or chronic infections</a:t>
            </a:r>
            <a:endParaRPr lang="en-GB" sz="2000" dirty="0">
              <a:solidFill>
                <a:schemeClr val="bg1"/>
              </a:solidFill>
            </a:endParaRPr>
          </a:p>
        </p:txBody>
      </p:sp>
      <p:sp>
        <p:nvSpPr>
          <p:cNvPr id="9" name="TextBox 8">
            <a:extLst>
              <a:ext uri="{FF2B5EF4-FFF2-40B4-BE49-F238E27FC236}">
                <a16:creationId xmlns:a16="http://schemas.microsoft.com/office/drawing/2014/main" id="{9B2B2FA5-465F-7C46-A338-9284275E12E2}"/>
              </a:ext>
            </a:extLst>
          </p:cNvPr>
          <p:cNvSpPr txBox="1"/>
          <p:nvPr/>
        </p:nvSpPr>
        <p:spPr>
          <a:xfrm>
            <a:off x="15240" y="5276965"/>
            <a:ext cx="6797039" cy="1123712"/>
          </a:xfrm>
          <a:prstGeom prst="roundRect">
            <a:avLst/>
          </a:prstGeom>
          <a:solidFill>
            <a:schemeClr val="tx1"/>
          </a:solidFill>
        </p:spPr>
        <p:txBody>
          <a:bodyPr wrap="square">
            <a:spAutoFit/>
          </a:bodyPr>
          <a:lstStyle/>
          <a:p>
            <a:pPr marL="742950" lvl="1" indent="-285750">
              <a:buFont typeface="Arial" panose="020B0604020202020204" pitchFamily="34" charset="0"/>
              <a:buChar char="•"/>
            </a:pPr>
            <a:r>
              <a:rPr lang="en-US" sz="2000" dirty="0">
                <a:solidFill>
                  <a:schemeClr val="bg1"/>
                </a:solidFill>
              </a:rPr>
              <a:t>Itraconazole : need monitoring of serum drug levels</a:t>
            </a:r>
          </a:p>
          <a:p>
            <a:pPr marL="742950" lvl="1" indent="-285750">
              <a:buFont typeface="Arial" panose="020B0604020202020204" pitchFamily="34" charset="0"/>
              <a:buChar char="•"/>
            </a:pPr>
            <a:r>
              <a:rPr lang="en-US" sz="2000" dirty="0">
                <a:solidFill>
                  <a:schemeClr val="bg1"/>
                </a:solidFill>
              </a:rPr>
              <a:t>Voriconazole : less affected bioavailability</a:t>
            </a:r>
          </a:p>
          <a:p>
            <a:pPr marL="742950" lvl="1" indent="-285750">
              <a:buFont typeface="Arial" panose="020B0604020202020204" pitchFamily="34" charset="0"/>
              <a:buChar char="•"/>
            </a:pPr>
            <a:r>
              <a:rPr lang="en-US" sz="2000" dirty="0">
                <a:solidFill>
                  <a:schemeClr val="bg1"/>
                </a:solidFill>
              </a:rPr>
              <a:t>Posaconazole : used in resistance to other azoles</a:t>
            </a:r>
          </a:p>
        </p:txBody>
      </p:sp>
      <p:sp>
        <p:nvSpPr>
          <p:cNvPr id="4" name="Rectangle 3">
            <a:extLst>
              <a:ext uri="{FF2B5EF4-FFF2-40B4-BE49-F238E27FC236}">
                <a16:creationId xmlns:a16="http://schemas.microsoft.com/office/drawing/2014/main" id="{BC8843C8-2198-63B6-8B1B-A2982BC0F15A}"/>
              </a:ext>
            </a:extLst>
          </p:cNvPr>
          <p:cNvSpPr/>
          <p:nvPr/>
        </p:nvSpPr>
        <p:spPr>
          <a:xfrm>
            <a:off x="6372140" y="6475450"/>
            <a:ext cx="6096000" cy="307777"/>
          </a:xfrm>
          <a:prstGeom prst="rect">
            <a:avLst/>
          </a:prstGeom>
        </p:spPr>
        <p:txBody>
          <a:bodyPr wrap="square">
            <a:spAutoFit/>
          </a:bodyPr>
          <a:lstStyle/>
          <a:p>
            <a:pPr algn="r">
              <a:spcAft>
                <a:spcPts val="600"/>
              </a:spcAft>
            </a:pPr>
            <a:r>
              <a:rPr lang="en-IN" sz="1400" i="1" dirty="0">
                <a:latin typeface="Calibri" panose="020F0502020204030204" pitchFamily="34" charset="0"/>
                <a:cs typeface="Calibri" panose="020F0502020204030204" pitchFamily="34" charset="0"/>
              </a:rPr>
              <a:t>Agarwal R, et al. Clin Chest Med 2022; 43(1): 99-125</a:t>
            </a:r>
          </a:p>
        </p:txBody>
      </p:sp>
      <p:sp>
        <p:nvSpPr>
          <p:cNvPr id="12" name="TextBox 11">
            <a:extLst>
              <a:ext uri="{FF2B5EF4-FFF2-40B4-BE49-F238E27FC236}">
                <a16:creationId xmlns:a16="http://schemas.microsoft.com/office/drawing/2014/main" id="{52646345-ADAD-932D-AD1F-832061F4F72A}"/>
              </a:ext>
            </a:extLst>
          </p:cNvPr>
          <p:cNvSpPr txBox="1"/>
          <p:nvPr/>
        </p:nvSpPr>
        <p:spPr>
          <a:xfrm>
            <a:off x="6447515" y="3198465"/>
            <a:ext cx="935270" cy="400110"/>
          </a:xfrm>
          <a:prstGeom prst="rect">
            <a:avLst/>
          </a:prstGeom>
          <a:solidFill>
            <a:schemeClr val="tx1"/>
          </a:solidFill>
        </p:spPr>
        <p:txBody>
          <a:bodyPr wrap="square">
            <a:spAutoFit/>
          </a:bodyPr>
          <a:lstStyle/>
          <a:p>
            <a:pPr lvl="0" algn="ctr"/>
            <a:r>
              <a:rPr lang="en-US" sz="2000" i="1" dirty="0">
                <a:solidFill>
                  <a:schemeClr val="bg1"/>
                </a:solidFill>
              </a:rPr>
              <a:t>Issues</a:t>
            </a:r>
          </a:p>
        </p:txBody>
      </p:sp>
      <p:sp>
        <p:nvSpPr>
          <p:cNvPr id="15" name="TextBox 14">
            <a:extLst>
              <a:ext uri="{FF2B5EF4-FFF2-40B4-BE49-F238E27FC236}">
                <a16:creationId xmlns:a16="http://schemas.microsoft.com/office/drawing/2014/main" id="{D99BEC7B-8E72-E2D4-EC1C-AE2A2E58C080}"/>
              </a:ext>
            </a:extLst>
          </p:cNvPr>
          <p:cNvSpPr txBox="1"/>
          <p:nvPr/>
        </p:nvSpPr>
        <p:spPr>
          <a:xfrm>
            <a:off x="6575064" y="4905790"/>
            <a:ext cx="1615439" cy="1446550"/>
          </a:xfrm>
          <a:prstGeom prst="rect">
            <a:avLst/>
          </a:prstGeom>
          <a:noFill/>
        </p:spPr>
        <p:txBody>
          <a:bodyPr wrap="square">
            <a:spAutoFit/>
          </a:bodyPr>
          <a:lstStyle/>
          <a:p>
            <a:pPr lvl="0" algn="ctr"/>
            <a:r>
              <a:rPr lang="en-US" sz="2200" dirty="0">
                <a:solidFill>
                  <a:schemeClr val="bg1"/>
                </a:solidFill>
              </a:rPr>
              <a:t>2</a:t>
            </a:r>
            <a:r>
              <a:rPr lang="en-US" sz="2200" baseline="30000" dirty="0">
                <a:solidFill>
                  <a:schemeClr val="bg1"/>
                </a:solidFill>
              </a:rPr>
              <a:t>nd</a:t>
            </a:r>
            <a:r>
              <a:rPr lang="en-US" sz="2200" dirty="0">
                <a:solidFill>
                  <a:schemeClr val="bg1"/>
                </a:solidFill>
              </a:rPr>
              <a:t> line  </a:t>
            </a:r>
          </a:p>
          <a:p>
            <a:pPr lvl="0" algn="ctr"/>
            <a:r>
              <a:rPr lang="en-US" sz="2200" dirty="0">
                <a:solidFill>
                  <a:schemeClr val="bg1"/>
                </a:solidFill>
              </a:rPr>
              <a:t>or as combined therapy</a:t>
            </a:r>
          </a:p>
        </p:txBody>
      </p:sp>
      <p:sp>
        <p:nvSpPr>
          <p:cNvPr id="17" name="TextBox 16">
            <a:extLst>
              <a:ext uri="{FF2B5EF4-FFF2-40B4-BE49-F238E27FC236}">
                <a16:creationId xmlns:a16="http://schemas.microsoft.com/office/drawing/2014/main" id="{5706198B-F0E3-6707-0AA0-48D76B40E791}"/>
              </a:ext>
            </a:extLst>
          </p:cNvPr>
          <p:cNvSpPr txBox="1"/>
          <p:nvPr/>
        </p:nvSpPr>
        <p:spPr>
          <a:xfrm>
            <a:off x="3950032" y="2875002"/>
            <a:ext cx="2756506" cy="1107996"/>
          </a:xfrm>
          <a:prstGeom prst="rect">
            <a:avLst/>
          </a:prstGeom>
          <a:noFill/>
        </p:spPr>
        <p:txBody>
          <a:bodyPr wrap="square">
            <a:spAutoFit/>
          </a:bodyPr>
          <a:lstStyle/>
          <a:p>
            <a:pPr marL="342900" lvl="0" indent="-342900" algn="l">
              <a:buFont typeface="Arial" panose="020B0604020202020204" pitchFamily="34" charset="0"/>
              <a:buChar char="•"/>
            </a:pPr>
            <a:r>
              <a:rPr lang="en-US" sz="2200" dirty="0">
                <a:solidFill>
                  <a:schemeClr val="bg1"/>
                </a:solidFill>
              </a:rPr>
              <a:t>Drug interactions </a:t>
            </a:r>
          </a:p>
          <a:p>
            <a:pPr marL="342900" lvl="0" indent="-342900" algn="l">
              <a:buFont typeface="Arial" panose="020B0604020202020204" pitchFamily="34" charset="0"/>
              <a:buChar char="•"/>
            </a:pPr>
            <a:r>
              <a:rPr lang="en-US" sz="2200" dirty="0">
                <a:solidFill>
                  <a:schemeClr val="bg1"/>
                </a:solidFill>
              </a:rPr>
              <a:t>Hepatotoxicity  </a:t>
            </a:r>
          </a:p>
          <a:p>
            <a:pPr marL="342900" lvl="0" indent="-342900" algn="l">
              <a:buFont typeface="Arial" panose="020B0604020202020204" pitchFamily="34" charset="0"/>
              <a:buChar char="•"/>
            </a:pPr>
            <a:r>
              <a:rPr lang="en-US" sz="2200" dirty="0">
                <a:solidFill>
                  <a:schemeClr val="bg1"/>
                </a:solidFill>
              </a:rPr>
              <a:t>Bioavailability   </a:t>
            </a:r>
          </a:p>
        </p:txBody>
      </p:sp>
      <p:sp>
        <p:nvSpPr>
          <p:cNvPr id="20" name="&quot;No&quot; Symbol 19">
            <a:extLst>
              <a:ext uri="{FF2B5EF4-FFF2-40B4-BE49-F238E27FC236}">
                <a16:creationId xmlns:a16="http://schemas.microsoft.com/office/drawing/2014/main" id="{4A661373-77B6-A192-52EA-1B9B7840B481}"/>
              </a:ext>
            </a:extLst>
          </p:cNvPr>
          <p:cNvSpPr/>
          <p:nvPr/>
        </p:nvSpPr>
        <p:spPr>
          <a:xfrm>
            <a:off x="9602635" y="4294046"/>
            <a:ext cx="2013556" cy="2058294"/>
          </a:xfrm>
          <a:prstGeom prst="noSmoking">
            <a:avLst>
              <a:gd name="adj" fmla="val 6910"/>
            </a:avLst>
          </a:prstGeom>
          <a:solidFill>
            <a:srgbClr val="FF0000"/>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Adding Azoles to OCS – Adrenal suppression</a:t>
            </a:r>
          </a:p>
        </p:txBody>
      </p:sp>
      <p:sp>
        <p:nvSpPr>
          <p:cNvPr id="19" name="TextBox 18">
            <a:extLst>
              <a:ext uri="{FF2B5EF4-FFF2-40B4-BE49-F238E27FC236}">
                <a16:creationId xmlns:a16="http://schemas.microsoft.com/office/drawing/2014/main" id="{7299C0D9-4549-E818-AD49-6FA1BAC23664}"/>
              </a:ext>
            </a:extLst>
          </p:cNvPr>
          <p:cNvSpPr txBox="1"/>
          <p:nvPr/>
        </p:nvSpPr>
        <p:spPr>
          <a:xfrm>
            <a:off x="6682902" y="167106"/>
            <a:ext cx="1399761" cy="1785104"/>
          </a:xfrm>
          <a:prstGeom prst="rect">
            <a:avLst/>
          </a:prstGeom>
          <a:noFill/>
        </p:spPr>
        <p:txBody>
          <a:bodyPr wrap="square">
            <a:spAutoFit/>
          </a:bodyPr>
          <a:lstStyle/>
          <a:p>
            <a:pPr lvl="0" algn="ctr"/>
            <a:r>
              <a:rPr lang="en-US" sz="2200" dirty="0">
                <a:solidFill>
                  <a:schemeClr val="bg1"/>
                </a:solidFill>
              </a:rPr>
              <a:t>As1st line    when OCS can't, be used * </a:t>
            </a:r>
          </a:p>
        </p:txBody>
      </p:sp>
    </p:spTree>
    <p:extLst>
      <p:ext uri="{BB962C8B-B14F-4D97-AF65-F5344CB8AC3E}">
        <p14:creationId xmlns:p14="http://schemas.microsoft.com/office/powerpoint/2010/main" val="372357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99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71CE-0170-2FD3-79DB-D63E928CBB02}"/>
              </a:ext>
            </a:extLst>
          </p:cNvPr>
          <p:cNvSpPr>
            <a:spLocks noGrp="1"/>
          </p:cNvSpPr>
          <p:nvPr>
            <p:ph type="title"/>
          </p:nvPr>
        </p:nvSpPr>
        <p:spPr>
          <a:xfrm>
            <a:off x="838198" y="127009"/>
            <a:ext cx="10515600" cy="1325563"/>
          </a:xfrm>
        </p:spPr>
        <p:txBody>
          <a:bodyPr/>
          <a:lstStyle/>
          <a:p>
            <a:pPr algn="ctr"/>
            <a:r>
              <a:rPr lang="en-US" dirty="0"/>
              <a:t>Goals of Treatment &amp; Drugs in ABPA</a:t>
            </a:r>
          </a:p>
        </p:txBody>
      </p:sp>
      <p:graphicFrame>
        <p:nvGraphicFramePr>
          <p:cNvPr id="8" name="Content Placeholder 7">
            <a:extLst>
              <a:ext uri="{FF2B5EF4-FFF2-40B4-BE49-F238E27FC236}">
                <a16:creationId xmlns:a16="http://schemas.microsoft.com/office/drawing/2014/main" id="{7C48B17C-834B-CC82-CFCA-BB91E2DC8FE0}"/>
              </a:ext>
            </a:extLst>
          </p:cNvPr>
          <p:cNvGraphicFramePr>
            <a:graphicFrameLocks noGrp="1"/>
          </p:cNvGraphicFramePr>
          <p:nvPr>
            <p:ph sz="half" idx="2"/>
            <p:extLst>
              <p:ext uri="{D42A27DB-BD31-4B8C-83A1-F6EECF244321}">
                <p14:modId xmlns:p14="http://schemas.microsoft.com/office/powerpoint/2010/main" val="1005548310"/>
              </p:ext>
            </p:extLst>
          </p:nvPr>
        </p:nvGraphicFramePr>
        <p:xfrm>
          <a:off x="373487" y="1462182"/>
          <a:ext cx="11618888" cy="4596139"/>
        </p:xfrm>
        <a:graphic>
          <a:graphicData uri="http://schemas.openxmlformats.org/drawingml/2006/table">
            <a:tbl>
              <a:tblPr firstRow="1" bandRow="1">
                <a:tableStyleId>{5C22544A-7EE6-4342-B048-85BDC9FD1C3A}</a:tableStyleId>
              </a:tblPr>
              <a:tblGrid>
                <a:gridCol w="2319370">
                  <a:extLst>
                    <a:ext uri="{9D8B030D-6E8A-4147-A177-3AD203B41FA5}">
                      <a16:colId xmlns:a16="http://schemas.microsoft.com/office/drawing/2014/main" val="974758371"/>
                    </a:ext>
                  </a:extLst>
                </a:gridCol>
                <a:gridCol w="1975764">
                  <a:extLst>
                    <a:ext uri="{9D8B030D-6E8A-4147-A177-3AD203B41FA5}">
                      <a16:colId xmlns:a16="http://schemas.microsoft.com/office/drawing/2014/main" val="2143259488"/>
                    </a:ext>
                  </a:extLst>
                </a:gridCol>
                <a:gridCol w="2320951">
                  <a:extLst>
                    <a:ext uri="{9D8B030D-6E8A-4147-A177-3AD203B41FA5}">
                      <a16:colId xmlns:a16="http://schemas.microsoft.com/office/drawing/2014/main" val="840974664"/>
                    </a:ext>
                  </a:extLst>
                </a:gridCol>
                <a:gridCol w="2829143">
                  <a:extLst>
                    <a:ext uri="{9D8B030D-6E8A-4147-A177-3AD203B41FA5}">
                      <a16:colId xmlns:a16="http://schemas.microsoft.com/office/drawing/2014/main" val="881046808"/>
                    </a:ext>
                  </a:extLst>
                </a:gridCol>
                <a:gridCol w="2173660">
                  <a:extLst>
                    <a:ext uri="{9D8B030D-6E8A-4147-A177-3AD203B41FA5}">
                      <a16:colId xmlns:a16="http://schemas.microsoft.com/office/drawing/2014/main" val="4147569497"/>
                    </a:ext>
                  </a:extLst>
                </a:gridCol>
              </a:tblGrid>
              <a:tr h="1240876">
                <a:tc>
                  <a:txBody>
                    <a:bodyPr/>
                    <a:lstStyle/>
                    <a:p>
                      <a:r>
                        <a:rPr lang="en-US" dirty="0"/>
                        <a:t>Goals For Treatment</a:t>
                      </a:r>
                    </a:p>
                  </a:txBody>
                  <a:tcPr>
                    <a:solidFill>
                      <a:schemeClr val="tx1"/>
                    </a:solidFill>
                  </a:tcPr>
                </a:tc>
                <a:tc>
                  <a:txBody>
                    <a:bodyPr/>
                    <a:lstStyle/>
                    <a:p>
                      <a:r>
                        <a:rPr lang="en-US" dirty="0"/>
                        <a:t>Acute ABPA</a:t>
                      </a:r>
                    </a:p>
                    <a:p>
                      <a:r>
                        <a:rPr lang="en-US" dirty="0"/>
                        <a:t>Newly Diagnosed</a:t>
                      </a:r>
                    </a:p>
                  </a:txBody>
                  <a:tcPr>
                    <a:solidFill>
                      <a:schemeClr val="tx1"/>
                    </a:solidFill>
                  </a:tcPr>
                </a:tc>
                <a:tc>
                  <a:txBody>
                    <a:bodyPr/>
                    <a:lstStyle/>
                    <a:p>
                      <a:r>
                        <a:rPr lang="en-US" dirty="0"/>
                        <a:t>ABPA in Remission</a:t>
                      </a:r>
                    </a:p>
                    <a:p>
                      <a:r>
                        <a:rPr lang="en-US" dirty="0"/>
                        <a:t>Improvement for </a:t>
                      </a:r>
                      <a:r>
                        <a:rPr lang="en-US" u="sng" dirty="0"/>
                        <a:t>&gt;</a:t>
                      </a:r>
                      <a:r>
                        <a:rPr lang="en-US" dirty="0"/>
                        <a:t> 6 months without OCS</a:t>
                      </a:r>
                    </a:p>
                  </a:txBody>
                  <a:tcPr>
                    <a:solidFill>
                      <a:schemeClr val="tx1"/>
                    </a:solidFill>
                  </a:tcPr>
                </a:tc>
                <a:tc>
                  <a:txBody>
                    <a:bodyPr/>
                    <a:lstStyle/>
                    <a:p>
                      <a:r>
                        <a:rPr lang="en-US" dirty="0"/>
                        <a:t>Treatment Dependent ABPA ; Exacerbation or worsening after tapering OCS</a:t>
                      </a:r>
                    </a:p>
                  </a:txBody>
                  <a:tcPr>
                    <a:solidFill>
                      <a:schemeClr val="tx1"/>
                    </a:solidFill>
                  </a:tcPr>
                </a:tc>
                <a:tc>
                  <a:txBody>
                    <a:bodyPr/>
                    <a:lstStyle/>
                    <a:p>
                      <a:r>
                        <a:rPr lang="en-US" dirty="0"/>
                        <a:t>Advanced ABPA</a:t>
                      </a:r>
                    </a:p>
                    <a:p>
                      <a:r>
                        <a:rPr lang="en-US" dirty="0"/>
                        <a:t>Extensive </a:t>
                      </a:r>
                      <a:r>
                        <a:rPr lang="en-US" dirty="0" err="1"/>
                        <a:t>Brx</a:t>
                      </a:r>
                      <a:r>
                        <a:rPr lang="en-US" dirty="0"/>
                        <a:t> or Respiratory Failure</a:t>
                      </a:r>
                    </a:p>
                  </a:txBody>
                  <a:tcPr>
                    <a:solidFill>
                      <a:schemeClr val="tx1"/>
                    </a:solidFill>
                  </a:tcPr>
                </a:tc>
                <a:extLst>
                  <a:ext uri="{0D108BD9-81ED-4DB2-BD59-A6C34878D82A}">
                    <a16:rowId xmlns:a16="http://schemas.microsoft.com/office/drawing/2014/main" val="1641856572"/>
                  </a:ext>
                </a:extLst>
              </a:tr>
              <a:tr h="859351">
                <a:tc>
                  <a:txBody>
                    <a:bodyPr/>
                    <a:lstStyle/>
                    <a:p>
                      <a:r>
                        <a:rPr lang="en-US" dirty="0">
                          <a:solidFill>
                            <a:schemeClr val="bg1"/>
                          </a:solidFill>
                        </a:rPr>
                        <a:t>Relief of Symptoms</a:t>
                      </a:r>
                    </a:p>
                  </a:txBody>
                  <a:tcPr>
                    <a:solidFill>
                      <a:srgbClr val="D7A263"/>
                    </a:solidFill>
                  </a:tcPr>
                </a:tc>
                <a:tc>
                  <a:txBody>
                    <a:bodyPr/>
                    <a:lstStyle/>
                    <a:p>
                      <a:r>
                        <a:rPr lang="en-US" sz="3600" dirty="0">
                          <a:solidFill>
                            <a:schemeClr val="tx1"/>
                          </a:solidFill>
                        </a:rPr>
                        <a:t>✓</a:t>
                      </a:r>
                      <a:r>
                        <a:rPr lang="en-US" sz="3600" dirty="0">
                          <a:solidFill>
                            <a:schemeClr val="bg1"/>
                          </a:solidFill>
                        </a:rPr>
                        <a:t> </a:t>
                      </a:r>
                      <a:r>
                        <a:rPr lang="en-US" sz="3600" dirty="0">
                          <a:solidFill>
                            <a:srgbClr val="C00000"/>
                          </a:solidFill>
                        </a:rPr>
                        <a:t>#</a:t>
                      </a:r>
                      <a:r>
                        <a:rPr lang="en-US" sz="3600" dirty="0">
                          <a:solidFill>
                            <a:schemeClr val="bg1"/>
                          </a:solidFill>
                        </a:rPr>
                        <a:t> </a:t>
                      </a:r>
                      <a:r>
                        <a:rPr lang="en-US" sz="4000" dirty="0">
                          <a:solidFill>
                            <a:srgbClr val="A37B10"/>
                          </a:solidFill>
                        </a:rPr>
                        <a:t>^</a:t>
                      </a:r>
                      <a:endParaRPr lang="en-US" sz="3600" dirty="0">
                        <a:solidFill>
                          <a:srgbClr val="A37B10"/>
                        </a:solidFill>
                      </a:endParaRPr>
                    </a:p>
                  </a:txBody>
                  <a:tcPr>
                    <a:solidFill>
                      <a:srgbClr val="D7A26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a:t>
                      </a:r>
                    </a:p>
                  </a:txBody>
                  <a:tcPr>
                    <a:solidFill>
                      <a:srgbClr val="D7A26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a:t>
                      </a:r>
                      <a:r>
                        <a:rPr lang="en-US" sz="3600" dirty="0">
                          <a:solidFill>
                            <a:srgbClr val="C00000"/>
                          </a:solidFill>
                        </a:rPr>
                        <a:t>#</a:t>
                      </a:r>
                      <a:r>
                        <a:rPr lang="en-US" sz="3600" dirty="0">
                          <a:solidFill>
                            <a:srgbClr val="A37B10"/>
                          </a:solidFill>
                        </a:rPr>
                        <a:t>^</a:t>
                      </a:r>
                    </a:p>
                  </a:txBody>
                  <a:tcPr>
                    <a:solidFill>
                      <a:srgbClr val="D7A26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a:t>
                      </a:r>
                    </a:p>
                  </a:txBody>
                  <a:tcPr>
                    <a:solidFill>
                      <a:srgbClr val="D7A263"/>
                    </a:solidFill>
                  </a:tcPr>
                </a:tc>
                <a:extLst>
                  <a:ext uri="{0D108BD9-81ED-4DB2-BD59-A6C34878D82A}">
                    <a16:rowId xmlns:a16="http://schemas.microsoft.com/office/drawing/2014/main" val="1712208396"/>
                  </a:ext>
                </a:extLst>
              </a:tr>
              <a:tr h="797215">
                <a:tc>
                  <a:txBody>
                    <a:bodyPr/>
                    <a:lstStyle/>
                    <a:p>
                      <a:r>
                        <a:rPr lang="en-US" dirty="0"/>
                        <a:t>Prevent Bronchiectasis</a:t>
                      </a:r>
                    </a:p>
                  </a:txBody>
                  <a:tcPr>
                    <a:solidFill>
                      <a:srgbClr val="F0DDC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a:t>
                      </a:r>
                      <a:r>
                        <a:rPr lang="en-US" sz="3600" dirty="0">
                          <a:solidFill>
                            <a:srgbClr val="C00000"/>
                          </a:solidFill>
                        </a:rPr>
                        <a:t>#</a:t>
                      </a:r>
                      <a:r>
                        <a:rPr lang="en-US" sz="3600" dirty="0">
                          <a:solidFill>
                            <a:srgbClr val="A37B10"/>
                          </a:solidFill>
                        </a:rPr>
                        <a:t>^</a:t>
                      </a:r>
                    </a:p>
                  </a:txBody>
                  <a:tcPr>
                    <a:solidFill>
                      <a:srgbClr val="F0DDC6"/>
                    </a:solidFill>
                  </a:tcPr>
                </a:tc>
                <a:tc>
                  <a:txBody>
                    <a:bodyPr/>
                    <a:lstStyle/>
                    <a:p>
                      <a:r>
                        <a:rPr lang="en-US" sz="3600" dirty="0">
                          <a:solidFill>
                            <a:srgbClr val="A37B10"/>
                          </a:solidFill>
                        </a:rPr>
                        <a:t>^</a:t>
                      </a:r>
                    </a:p>
                  </a:txBody>
                  <a:tcPr>
                    <a:solidFill>
                      <a:srgbClr val="F0DDC6"/>
                    </a:solidFill>
                  </a:tcPr>
                </a:tc>
                <a:tc>
                  <a:txBody>
                    <a:bodyPr/>
                    <a:lstStyle/>
                    <a:p>
                      <a:r>
                        <a:rPr lang="en-US" sz="3600" dirty="0">
                          <a:solidFill>
                            <a:srgbClr val="A37B10"/>
                          </a:solidFill>
                        </a:rPr>
                        <a:t>^</a:t>
                      </a:r>
                    </a:p>
                  </a:txBody>
                  <a:tcPr>
                    <a:solidFill>
                      <a:srgbClr val="F0DDC6"/>
                    </a:solidFill>
                  </a:tcPr>
                </a:tc>
                <a:tc>
                  <a:txBody>
                    <a:bodyPr/>
                    <a:lstStyle/>
                    <a:p>
                      <a:endParaRPr lang="en-US" sz="3600" dirty="0"/>
                    </a:p>
                  </a:txBody>
                  <a:tcPr>
                    <a:solidFill>
                      <a:srgbClr val="F0DDC6"/>
                    </a:solidFill>
                  </a:tcPr>
                </a:tc>
                <a:extLst>
                  <a:ext uri="{0D108BD9-81ED-4DB2-BD59-A6C34878D82A}">
                    <a16:rowId xmlns:a16="http://schemas.microsoft.com/office/drawing/2014/main" val="3151707071"/>
                  </a:ext>
                </a:extLst>
              </a:tr>
              <a:tr h="678649">
                <a:tc>
                  <a:txBody>
                    <a:bodyPr/>
                    <a:lstStyle/>
                    <a:p>
                      <a:r>
                        <a:rPr lang="en-US" dirty="0">
                          <a:solidFill>
                            <a:schemeClr val="bg1"/>
                          </a:solidFill>
                        </a:rPr>
                        <a:t>Reduce Adverse Effects</a:t>
                      </a:r>
                    </a:p>
                  </a:txBody>
                  <a:tcPr>
                    <a:solidFill>
                      <a:srgbClr val="D7A263"/>
                    </a:solidFill>
                  </a:tcPr>
                </a:tc>
                <a:tc>
                  <a:txBody>
                    <a:bodyPr/>
                    <a:lstStyle/>
                    <a:p>
                      <a:r>
                        <a:rPr lang="en-US" sz="3600" dirty="0">
                          <a:solidFill>
                            <a:schemeClr val="tx1"/>
                          </a:solidFill>
                        </a:rPr>
                        <a:t>✓</a:t>
                      </a:r>
                      <a:r>
                        <a:rPr lang="en-US" sz="3600" dirty="0">
                          <a:solidFill>
                            <a:srgbClr val="A37B10"/>
                          </a:solidFill>
                        </a:rPr>
                        <a:t>^</a:t>
                      </a:r>
                    </a:p>
                  </a:txBody>
                  <a:tcPr>
                    <a:solidFill>
                      <a:srgbClr val="D7A263"/>
                    </a:solidFill>
                  </a:tcPr>
                </a:tc>
                <a:tc>
                  <a:txBody>
                    <a:bodyPr/>
                    <a:lstStyle/>
                    <a:p>
                      <a:endParaRPr lang="en-US" sz="3600" dirty="0">
                        <a:solidFill>
                          <a:schemeClr val="bg1"/>
                        </a:solidFill>
                      </a:endParaRPr>
                    </a:p>
                  </a:txBody>
                  <a:tcPr>
                    <a:solidFill>
                      <a:srgbClr val="D7A26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a:t>
                      </a:r>
                      <a:r>
                        <a:rPr lang="en-US" sz="3600" dirty="0">
                          <a:solidFill>
                            <a:srgbClr val="A37B10"/>
                          </a:solidFill>
                        </a:rPr>
                        <a:t>^</a:t>
                      </a:r>
                    </a:p>
                  </a:txBody>
                  <a:tcPr>
                    <a:solidFill>
                      <a:srgbClr val="D7A26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chemeClr val="tx1"/>
                          </a:solidFill>
                        </a:rPr>
                        <a:t>✓</a:t>
                      </a:r>
                      <a:r>
                        <a:rPr lang="en-US" sz="3600" dirty="0">
                          <a:solidFill>
                            <a:srgbClr val="A37B10"/>
                          </a:solidFill>
                        </a:rPr>
                        <a:t>^</a:t>
                      </a:r>
                    </a:p>
                  </a:txBody>
                  <a:tcPr>
                    <a:solidFill>
                      <a:srgbClr val="D7A263"/>
                    </a:solidFill>
                  </a:tcPr>
                </a:tc>
                <a:extLst>
                  <a:ext uri="{0D108BD9-81ED-4DB2-BD59-A6C34878D82A}">
                    <a16:rowId xmlns:a16="http://schemas.microsoft.com/office/drawing/2014/main" val="2055908690"/>
                  </a:ext>
                </a:extLst>
              </a:tr>
              <a:tr h="1020048">
                <a:tc>
                  <a:txBody>
                    <a:bodyPr/>
                    <a:lstStyle/>
                    <a:p>
                      <a:r>
                        <a:rPr lang="en-US" dirty="0"/>
                        <a:t>Prevent Reoccurrences</a:t>
                      </a:r>
                    </a:p>
                  </a:txBody>
                  <a:tcPr>
                    <a:solidFill>
                      <a:srgbClr val="F0DDC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a:t>
                      </a:r>
                      <a:r>
                        <a:rPr lang="en-US" sz="3600" dirty="0">
                          <a:solidFill>
                            <a:srgbClr val="C00000"/>
                          </a:solidFill>
                        </a:rPr>
                        <a:t>#</a:t>
                      </a:r>
                      <a:r>
                        <a:rPr lang="en-US" sz="3600" dirty="0">
                          <a:solidFill>
                            <a:srgbClr val="A37B10"/>
                          </a:solidFill>
                        </a:rPr>
                        <a:t>^</a:t>
                      </a:r>
                    </a:p>
                  </a:txBody>
                  <a:tcPr>
                    <a:solidFill>
                      <a:srgbClr val="F0DDC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a:t>
                      </a:r>
                      <a:r>
                        <a:rPr lang="en-US" sz="3600" dirty="0">
                          <a:solidFill>
                            <a:srgbClr val="A37B10"/>
                          </a:solidFill>
                        </a:rPr>
                        <a:t>^</a:t>
                      </a:r>
                    </a:p>
                  </a:txBody>
                  <a:tcPr>
                    <a:solidFill>
                      <a:srgbClr val="F0DDC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a:t>
                      </a:r>
                      <a:r>
                        <a:rPr lang="en-US" sz="3600" dirty="0">
                          <a:solidFill>
                            <a:srgbClr val="C00000"/>
                          </a:solidFill>
                        </a:rPr>
                        <a:t>#</a:t>
                      </a:r>
                      <a:r>
                        <a:rPr lang="en-US" sz="3600" dirty="0">
                          <a:solidFill>
                            <a:srgbClr val="A37B10"/>
                          </a:solidFill>
                        </a:rPr>
                        <a:t>^</a:t>
                      </a:r>
                    </a:p>
                  </a:txBody>
                  <a:tcPr>
                    <a:solidFill>
                      <a:srgbClr val="F0DDC6"/>
                    </a:solidFill>
                  </a:tcPr>
                </a:tc>
                <a:tc>
                  <a:txBody>
                    <a:bodyPr/>
                    <a:lstStyle/>
                    <a:p>
                      <a:endParaRPr lang="en-US" sz="3600" dirty="0"/>
                    </a:p>
                  </a:txBody>
                  <a:tcPr>
                    <a:solidFill>
                      <a:srgbClr val="F0DDC6"/>
                    </a:solidFill>
                  </a:tcPr>
                </a:tc>
                <a:extLst>
                  <a:ext uri="{0D108BD9-81ED-4DB2-BD59-A6C34878D82A}">
                    <a16:rowId xmlns:a16="http://schemas.microsoft.com/office/drawing/2014/main" val="1948948441"/>
                  </a:ext>
                </a:extLst>
              </a:tr>
            </a:tbl>
          </a:graphicData>
        </a:graphic>
      </p:graphicFrame>
      <p:sp>
        <p:nvSpPr>
          <p:cNvPr id="10" name="TextBox 9">
            <a:extLst>
              <a:ext uri="{FF2B5EF4-FFF2-40B4-BE49-F238E27FC236}">
                <a16:creationId xmlns:a16="http://schemas.microsoft.com/office/drawing/2014/main" id="{77A9F9D3-3BD1-3052-D710-DAECB38D672B}"/>
              </a:ext>
            </a:extLst>
          </p:cNvPr>
          <p:cNvSpPr txBox="1"/>
          <p:nvPr/>
        </p:nvSpPr>
        <p:spPr>
          <a:xfrm>
            <a:off x="1524000" y="6223011"/>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             </a:t>
            </a:r>
          </a:p>
        </p:txBody>
      </p:sp>
      <p:sp>
        <p:nvSpPr>
          <p:cNvPr id="11" name="TextBox 10">
            <a:extLst>
              <a:ext uri="{FF2B5EF4-FFF2-40B4-BE49-F238E27FC236}">
                <a16:creationId xmlns:a16="http://schemas.microsoft.com/office/drawing/2014/main" id="{16A60A9B-4E39-E029-4AEB-A9D3C52D13A8}"/>
              </a:ext>
            </a:extLst>
          </p:cNvPr>
          <p:cNvSpPr txBox="1"/>
          <p:nvPr/>
        </p:nvSpPr>
        <p:spPr>
          <a:xfrm>
            <a:off x="3246120" y="6192531"/>
            <a:ext cx="6039682" cy="646986"/>
          </a:xfrm>
          <a:prstGeom prst="roundRect">
            <a:avLst/>
          </a:prstGeom>
          <a:solidFill>
            <a:schemeClr val="bg1"/>
          </a:solidFill>
        </p:spPr>
        <p:txBody>
          <a:bodyPr wrap="none" rtlCol="0">
            <a:spAutoFit/>
          </a:bodyPr>
          <a:lstStyle/>
          <a:p>
            <a:r>
              <a:rPr lang="en-US" sz="2400" dirty="0"/>
              <a:t>      ✓    </a:t>
            </a:r>
            <a:r>
              <a:rPr lang="en-US" dirty="0"/>
              <a:t>Biologicals              </a:t>
            </a:r>
            <a:r>
              <a:rPr lang="en-US" sz="2400" dirty="0">
                <a:solidFill>
                  <a:srgbClr val="C00000"/>
                </a:solidFill>
              </a:rPr>
              <a:t>#</a:t>
            </a:r>
            <a:r>
              <a:rPr lang="en-US" sz="1800" dirty="0">
                <a:solidFill>
                  <a:srgbClr val="C00000"/>
                </a:solidFill>
              </a:rPr>
              <a:t>  Steroids           </a:t>
            </a:r>
            <a:r>
              <a:rPr lang="en-US" sz="2800" dirty="0">
                <a:solidFill>
                  <a:srgbClr val="C00000"/>
                </a:solidFill>
              </a:rPr>
              <a:t> </a:t>
            </a:r>
            <a:r>
              <a:rPr lang="en-US" sz="3200" dirty="0">
                <a:solidFill>
                  <a:srgbClr val="A37B10"/>
                </a:solidFill>
              </a:rPr>
              <a:t>^</a:t>
            </a:r>
            <a:r>
              <a:rPr lang="en-US" sz="2800" dirty="0">
                <a:solidFill>
                  <a:srgbClr val="A37B10"/>
                </a:solidFill>
              </a:rPr>
              <a:t> </a:t>
            </a:r>
            <a:r>
              <a:rPr lang="en-US" sz="2800" dirty="0">
                <a:solidFill>
                  <a:srgbClr val="FFC000"/>
                </a:solidFill>
              </a:rPr>
              <a:t> </a:t>
            </a:r>
            <a:r>
              <a:rPr lang="en-US" sz="1800" dirty="0">
                <a:solidFill>
                  <a:srgbClr val="A37B10"/>
                </a:solidFill>
              </a:rPr>
              <a:t>Antifungals</a:t>
            </a:r>
            <a:r>
              <a:rPr lang="en-US" dirty="0">
                <a:solidFill>
                  <a:srgbClr val="A37B10"/>
                </a:solidFill>
              </a:rPr>
              <a:t> </a:t>
            </a:r>
          </a:p>
        </p:txBody>
      </p:sp>
    </p:spTree>
    <p:extLst>
      <p:ext uri="{BB962C8B-B14F-4D97-AF65-F5344CB8AC3E}">
        <p14:creationId xmlns:p14="http://schemas.microsoft.com/office/powerpoint/2010/main" val="1299723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1CA0EF-9928-0BE4-5996-FECA27E9D79D}"/>
            </a:ext>
          </a:extLst>
        </p:cNvPr>
        <p:cNvGrpSpPr/>
        <p:nvPr/>
      </p:nvGrpSpPr>
      <p:grpSpPr>
        <a:xfrm>
          <a:off x="0" y="0"/>
          <a:ext cx="0" cy="0"/>
          <a:chOff x="0" y="0"/>
          <a:chExt cx="0" cy="0"/>
        </a:xfrm>
      </p:grpSpPr>
      <p:pic>
        <p:nvPicPr>
          <p:cNvPr id="10" name="Picture 9" descr="White percentage symbol on red background">
            <a:extLst>
              <a:ext uri="{FF2B5EF4-FFF2-40B4-BE49-F238E27FC236}">
                <a16:creationId xmlns:a16="http://schemas.microsoft.com/office/drawing/2014/main" id="{EF320652-68EB-8194-A0A1-46833A3D4291}"/>
              </a:ext>
            </a:extLst>
          </p:cNvPr>
          <p:cNvPicPr>
            <a:picLocks noChangeAspect="1"/>
          </p:cNvPicPr>
          <p:nvPr/>
        </p:nvPicPr>
        <p:blipFill>
          <a:blip r:embed="rId3">
            <a:duotone>
              <a:schemeClr val="bg2">
                <a:shade val="45000"/>
                <a:satMod val="135000"/>
              </a:schemeClr>
              <a:prstClr val="white"/>
            </a:duotone>
          </a:blip>
          <a:srcRect t="15730"/>
          <a:stretch/>
        </p:blipFill>
        <p:spPr>
          <a:xfrm>
            <a:off x="-6947" y="-3909"/>
            <a:ext cx="12198947" cy="686190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4" name="Rectangle 13">
            <a:extLst>
              <a:ext uri="{FF2B5EF4-FFF2-40B4-BE49-F238E27FC236}">
                <a16:creationId xmlns:a16="http://schemas.microsoft.com/office/drawing/2014/main" id="{CA364C15-2883-7493-AC5E-BEBDA9871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B55B9-7B5B-F737-1103-1D9BF095DE47}"/>
              </a:ext>
            </a:extLst>
          </p:cNvPr>
          <p:cNvSpPr>
            <a:spLocks noGrp="1"/>
          </p:cNvSpPr>
          <p:nvPr>
            <p:ph type="title"/>
          </p:nvPr>
        </p:nvSpPr>
        <p:spPr>
          <a:xfrm>
            <a:off x="838190" y="222488"/>
            <a:ext cx="10515600" cy="1325563"/>
          </a:xfrm>
        </p:spPr>
        <p:txBody>
          <a:bodyPr>
            <a:normAutofit/>
          </a:bodyPr>
          <a:lstStyle/>
          <a:p>
            <a:r>
              <a:rPr lang="en-US" dirty="0"/>
              <a:t>Biologicals in ABPA : Omalizumab</a:t>
            </a:r>
          </a:p>
        </p:txBody>
      </p:sp>
      <p:graphicFrame>
        <p:nvGraphicFramePr>
          <p:cNvPr id="5" name="Content Placeholder 7">
            <a:extLst>
              <a:ext uri="{FF2B5EF4-FFF2-40B4-BE49-F238E27FC236}">
                <a16:creationId xmlns:a16="http://schemas.microsoft.com/office/drawing/2014/main" id="{1B0E63D6-2F0E-D3DE-5792-793223456AC9}"/>
              </a:ext>
            </a:extLst>
          </p:cNvPr>
          <p:cNvGraphicFramePr>
            <a:graphicFrameLocks noGrp="1"/>
          </p:cNvGraphicFramePr>
          <p:nvPr>
            <p:ph idx="1"/>
            <p:extLst>
              <p:ext uri="{D42A27DB-BD31-4B8C-83A1-F6EECF244321}">
                <p14:modId xmlns:p14="http://schemas.microsoft.com/office/powerpoint/2010/main" val="2314176586"/>
              </p:ext>
            </p:extLst>
          </p:nvPr>
        </p:nvGraphicFramePr>
        <p:xfrm>
          <a:off x="-162241" y="2171700"/>
          <a:ext cx="6654481" cy="424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close-up of a sign&#10;&#10;AI-generated content may be incorrect.">
            <a:extLst>
              <a:ext uri="{FF2B5EF4-FFF2-40B4-BE49-F238E27FC236}">
                <a16:creationId xmlns:a16="http://schemas.microsoft.com/office/drawing/2014/main" id="{1FD94A52-6B4A-0447-02FB-CBF3674650A1}"/>
              </a:ext>
            </a:extLst>
          </p:cNvPr>
          <p:cNvPicPr>
            <a:picLocks noChangeAspect="1"/>
          </p:cNvPicPr>
          <p:nvPr/>
        </p:nvPicPr>
        <p:blipFill>
          <a:blip r:embed="rId9"/>
          <a:stretch>
            <a:fillRect/>
          </a:stretch>
        </p:blipFill>
        <p:spPr>
          <a:xfrm>
            <a:off x="6070580" y="1538279"/>
            <a:ext cx="6096000" cy="1890721"/>
          </a:xfrm>
          <a:prstGeom prst="rect">
            <a:avLst/>
          </a:prstGeom>
        </p:spPr>
      </p:pic>
      <p:pic>
        <p:nvPicPr>
          <p:cNvPr id="7" name="Picture 6">
            <a:extLst>
              <a:ext uri="{FF2B5EF4-FFF2-40B4-BE49-F238E27FC236}">
                <a16:creationId xmlns:a16="http://schemas.microsoft.com/office/drawing/2014/main" id="{6D4D0211-DCDF-E552-E801-4BE0F8D12EAF}"/>
              </a:ext>
            </a:extLst>
          </p:cNvPr>
          <p:cNvPicPr>
            <a:picLocks noChangeAspect="1"/>
          </p:cNvPicPr>
          <p:nvPr/>
        </p:nvPicPr>
        <p:blipFill>
          <a:blip r:embed="rId10"/>
          <a:stretch>
            <a:fillRect/>
          </a:stretch>
        </p:blipFill>
        <p:spPr>
          <a:xfrm>
            <a:off x="6070580" y="3429000"/>
            <a:ext cx="6121400" cy="3352800"/>
          </a:xfrm>
          <a:prstGeom prst="rect">
            <a:avLst/>
          </a:prstGeom>
          <a:solidFill>
            <a:schemeClr val="bg1"/>
          </a:solidFill>
        </p:spPr>
      </p:pic>
      <p:pic>
        <p:nvPicPr>
          <p:cNvPr id="11266" name="Picture 2" descr="Teva Prednisone comprimé 5mg | Jean Coutu">
            <a:extLst>
              <a:ext uri="{FF2B5EF4-FFF2-40B4-BE49-F238E27FC236}">
                <a16:creationId xmlns:a16="http://schemas.microsoft.com/office/drawing/2014/main" id="{E28E0503-F060-B3B5-B81B-B9E1C59728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1619" y="2286000"/>
            <a:ext cx="780883" cy="780883"/>
          </a:xfrm>
          <a:prstGeom prst="ellipse">
            <a:avLst/>
          </a:prstGeom>
          <a:ln w="190500" cap="rnd">
            <a:noFill/>
            <a:prstDash val="solid"/>
          </a:ln>
          <a:effectLst>
            <a:softEdge rad="0"/>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2" descr="Cover Image - The Journal of Allergy and Clinical Immunology: In Practice, Volume 11, Issue 3">
            <a:extLst>
              <a:ext uri="{FF2B5EF4-FFF2-40B4-BE49-F238E27FC236}">
                <a16:creationId xmlns:a16="http://schemas.microsoft.com/office/drawing/2014/main" id="{C9EE6F5C-0770-3FFF-1A45-A45618FA2E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657840" y="544901"/>
            <a:ext cx="1483340" cy="19910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3364DF-5455-E572-2961-317EB01AC4AF}"/>
              </a:ext>
            </a:extLst>
          </p:cNvPr>
          <p:cNvSpPr txBox="1"/>
          <p:nvPr/>
        </p:nvSpPr>
        <p:spPr>
          <a:xfrm>
            <a:off x="6647534" y="6342102"/>
            <a:ext cx="3410998" cy="338554"/>
          </a:xfrm>
          <a:prstGeom prst="rect">
            <a:avLst/>
          </a:prstGeom>
          <a:solidFill>
            <a:schemeClr val="tx1"/>
          </a:solidFill>
        </p:spPr>
        <p:txBody>
          <a:bodyPr wrap="none" rtlCol="0">
            <a:spAutoFit/>
          </a:bodyPr>
          <a:lstStyle/>
          <a:p>
            <a:r>
              <a:rPr lang="en-US" sz="1600" i="1" dirty="0">
                <a:solidFill>
                  <a:schemeClr val="bg1"/>
                </a:solidFill>
              </a:rPr>
              <a:t>Average dose 375 mg/ twice a month</a:t>
            </a:r>
          </a:p>
        </p:txBody>
      </p:sp>
    </p:spTree>
    <p:extLst>
      <p:ext uri="{BB962C8B-B14F-4D97-AF65-F5344CB8AC3E}">
        <p14:creationId xmlns:p14="http://schemas.microsoft.com/office/powerpoint/2010/main" val="162427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1EA7E5-3135-FC3C-B3F5-F2BE1F59529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0B818257-8379-36D0-5901-77B6CB0018CE}"/>
              </a:ext>
            </a:extLst>
          </p:cNvPr>
          <p:cNvSpPr>
            <a:spLocks noGrp="1"/>
          </p:cNvSpPr>
          <p:nvPr>
            <p:ph type="title"/>
          </p:nvPr>
        </p:nvSpPr>
        <p:spPr/>
        <p:txBody>
          <a:bodyPr/>
          <a:lstStyle/>
          <a:p>
            <a:r>
              <a:rPr lang="en-US" sz="4400" dirty="0"/>
              <a:t>Biologicals in ABPA :  Anti IL-5 Mabs </a:t>
            </a:r>
            <a:endParaRPr lang="en-US" dirty="0"/>
          </a:p>
        </p:txBody>
      </p:sp>
      <p:graphicFrame>
        <p:nvGraphicFramePr>
          <p:cNvPr id="17" name="Content Placeholder 2">
            <a:extLst>
              <a:ext uri="{FF2B5EF4-FFF2-40B4-BE49-F238E27FC236}">
                <a16:creationId xmlns:a16="http://schemas.microsoft.com/office/drawing/2014/main" id="{A7E4A697-05A3-4CA3-842F-46ED9AFF76DF}"/>
              </a:ext>
            </a:extLst>
          </p:cNvPr>
          <p:cNvGraphicFramePr>
            <a:graphicFrameLocks noGrp="1"/>
          </p:cNvGraphicFramePr>
          <p:nvPr>
            <p:ph idx="1"/>
            <p:extLst>
              <p:ext uri="{D42A27DB-BD31-4B8C-83A1-F6EECF244321}">
                <p14:modId xmlns:p14="http://schemas.microsoft.com/office/powerpoint/2010/main" val="2175595198"/>
              </p:ext>
            </p:extLst>
          </p:nvPr>
        </p:nvGraphicFramePr>
        <p:xfrm>
          <a:off x="1255078" y="1690688"/>
          <a:ext cx="9407525" cy="424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1712FB2E-292D-C23D-B0F5-973535E166EF}"/>
              </a:ext>
            </a:extLst>
          </p:cNvPr>
          <p:cNvSpPr txBox="1"/>
          <p:nvPr/>
        </p:nvSpPr>
        <p:spPr>
          <a:xfrm>
            <a:off x="2628256" y="6102429"/>
            <a:ext cx="6935487" cy="400110"/>
          </a:xfrm>
          <a:prstGeom prst="rect">
            <a:avLst/>
          </a:prstGeom>
          <a:noFill/>
        </p:spPr>
        <p:txBody>
          <a:bodyPr wrap="square">
            <a:spAutoFit/>
          </a:bodyPr>
          <a:lstStyle/>
          <a:p>
            <a:pPr lvl="0"/>
            <a:r>
              <a:rPr lang="en-US" sz="2000" i="1" dirty="0"/>
              <a:t>Small studies mostly failed on antifungals or omalizumab </a:t>
            </a:r>
            <a:endParaRPr lang="en-GB" sz="2000" i="1" dirty="0"/>
          </a:p>
        </p:txBody>
      </p:sp>
    </p:spTree>
    <p:extLst>
      <p:ext uri="{BB962C8B-B14F-4D97-AF65-F5344CB8AC3E}">
        <p14:creationId xmlns:p14="http://schemas.microsoft.com/office/powerpoint/2010/main" val="225018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p:cNvGrpSpPr/>
        <p:nvPr/>
      </p:nvGrpSpPr>
      <p:grpSpPr>
        <a:xfrm>
          <a:off x="0" y="0"/>
          <a:ext cx="0" cy="0"/>
          <a:chOff x="0" y="0"/>
          <a:chExt cx="0" cy="0"/>
        </a:xfrm>
      </p:grpSpPr>
      <p:pic>
        <p:nvPicPr>
          <p:cNvPr id="2050" name="Picture 2" descr="Aspergillus fumigatus fungus, illustration - Stock Image - F022/2144 -  Science Photo Library">
            <a:extLst>
              <a:ext uri="{FF2B5EF4-FFF2-40B4-BE49-F238E27FC236}">
                <a16:creationId xmlns:a16="http://schemas.microsoft.com/office/drawing/2014/main" id="{59DA1EDC-A0E3-425C-83C6-1F2B61F57C9F}"/>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2">
            <a:extLst>
              <a:ext uri="{FF2B5EF4-FFF2-40B4-BE49-F238E27FC236}">
                <a16:creationId xmlns:a16="http://schemas.microsoft.com/office/drawing/2014/main" id="{729B8ED1-24F8-7D31-DAD5-52EAD1C64A26}"/>
              </a:ext>
            </a:extLst>
          </p:cNvPr>
          <p:cNvGraphicFramePr>
            <a:graphicFrameLocks/>
          </p:cNvGraphicFramePr>
          <p:nvPr>
            <p:extLst>
              <p:ext uri="{D42A27DB-BD31-4B8C-83A1-F6EECF244321}">
                <p14:modId xmlns:p14="http://schemas.microsoft.com/office/powerpoint/2010/main" val="594826289"/>
              </p:ext>
            </p:extLst>
          </p:nvPr>
        </p:nvGraphicFramePr>
        <p:xfrm>
          <a:off x="121508" y="1207968"/>
          <a:ext cx="11948984" cy="5151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1DBDB4EF-B936-75C8-9F3F-C368F5C03186}"/>
              </a:ext>
            </a:extLst>
          </p:cNvPr>
          <p:cNvSpPr txBox="1"/>
          <p:nvPr/>
        </p:nvSpPr>
        <p:spPr>
          <a:xfrm>
            <a:off x="1890901" y="704337"/>
            <a:ext cx="8389604" cy="646331"/>
          </a:xfrm>
          <a:prstGeom prst="rect">
            <a:avLst/>
          </a:prstGeom>
          <a:solidFill>
            <a:srgbClr val="D7A263">
              <a:alpha val="42654"/>
            </a:srgbClr>
          </a:solidFill>
        </p:spPr>
        <p:txBody>
          <a:bodyPr wrap="none" rtlCol="0">
            <a:spAutoFit/>
          </a:bodyPr>
          <a:lstStyle/>
          <a:p>
            <a:r>
              <a:rPr lang="en-US" sz="3600" dirty="0"/>
              <a:t>Allergic Broncho-Pulmonary Aspergillosis</a:t>
            </a:r>
          </a:p>
        </p:txBody>
      </p:sp>
    </p:spTree>
    <p:extLst>
      <p:ext uri="{BB962C8B-B14F-4D97-AF65-F5344CB8AC3E}">
        <p14:creationId xmlns:p14="http://schemas.microsoft.com/office/powerpoint/2010/main" val="1586220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99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Follow-up and monitoring</a:t>
            </a:r>
            <a:endParaRPr lang="en-US" dirty="0"/>
          </a:p>
        </p:txBody>
      </p:sp>
      <p:sp>
        <p:nvSpPr>
          <p:cNvPr id="3" name="Content Placeholder 2"/>
          <p:cNvSpPr>
            <a:spLocks noGrp="1"/>
          </p:cNvSpPr>
          <p:nvPr>
            <p:ph idx="1"/>
          </p:nvPr>
        </p:nvSpPr>
        <p:spPr/>
        <p:txBody>
          <a:bodyPr/>
          <a:lstStyle/>
          <a:p>
            <a:pPr lvl="0"/>
            <a:r>
              <a:rPr lang="en-US" dirty="0"/>
              <a:t>Clinical examination, chest radiograph, </a:t>
            </a:r>
            <a:r>
              <a:rPr lang="en-US" dirty="0">
                <a:solidFill>
                  <a:srgbClr val="C00000"/>
                </a:solidFill>
              </a:rPr>
              <a:t>Total IgE levels </a:t>
            </a:r>
            <a:r>
              <a:rPr lang="en-US" dirty="0"/>
              <a:t>(</a:t>
            </a:r>
            <a:r>
              <a:rPr lang="en-US" dirty="0">
                <a:solidFill>
                  <a:srgbClr val="FF0000"/>
                </a:solidFill>
              </a:rPr>
              <a:t>25% </a:t>
            </a:r>
            <a:r>
              <a:rPr lang="en-US" dirty="0"/>
              <a:t>(35%))  decline; </a:t>
            </a:r>
            <a:r>
              <a:rPr lang="en-US" b="1" dirty="0"/>
              <a:t>not specific IgE or IgG</a:t>
            </a:r>
            <a:r>
              <a:rPr lang="en-US" dirty="0"/>
              <a:t>) every 8 weeks</a:t>
            </a:r>
          </a:p>
          <a:p>
            <a:pPr lvl="0"/>
            <a:endParaRPr lang="en-US" dirty="0"/>
          </a:p>
          <a:p>
            <a:endParaRPr lang="en-US" dirty="0"/>
          </a:p>
        </p:txBody>
      </p:sp>
      <p:pic>
        <p:nvPicPr>
          <p:cNvPr id="5" name="Picture 4">
            <a:extLst>
              <a:ext uri="{FF2B5EF4-FFF2-40B4-BE49-F238E27FC236}">
                <a16:creationId xmlns:a16="http://schemas.microsoft.com/office/drawing/2014/main" id="{BF11D17E-D507-FB35-3C58-46C824598EEA}"/>
              </a:ext>
            </a:extLst>
          </p:cNvPr>
          <p:cNvPicPr>
            <a:picLocks noChangeAspect="1"/>
          </p:cNvPicPr>
          <p:nvPr/>
        </p:nvPicPr>
        <p:blipFill>
          <a:blip r:embed="rId3"/>
          <a:stretch>
            <a:fillRect/>
          </a:stretch>
        </p:blipFill>
        <p:spPr>
          <a:xfrm>
            <a:off x="1981200" y="2862282"/>
            <a:ext cx="4572000" cy="3095930"/>
          </a:xfrm>
          <a:prstGeom prst="rect">
            <a:avLst/>
          </a:prstGeom>
        </p:spPr>
      </p:pic>
      <p:pic>
        <p:nvPicPr>
          <p:cNvPr id="7" name="Picture 6">
            <a:extLst>
              <a:ext uri="{FF2B5EF4-FFF2-40B4-BE49-F238E27FC236}">
                <a16:creationId xmlns:a16="http://schemas.microsoft.com/office/drawing/2014/main" id="{B2D31F54-D6E2-E7B6-C95A-7A9DE29A8DE2}"/>
              </a:ext>
            </a:extLst>
          </p:cNvPr>
          <p:cNvPicPr>
            <a:picLocks noChangeAspect="1"/>
          </p:cNvPicPr>
          <p:nvPr/>
        </p:nvPicPr>
        <p:blipFill rotWithShape="1">
          <a:blip r:embed="rId4"/>
          <a:srcRect l="11800" r="7781"/>
          <a:stretch/>
        </p:blipFill>
        <p:spPr>
          <a:xfrm>
            <a:off x="6553201" y="3560978"/>
            <a:ext cx="3823855" cy="1698539"/>
          </a:xfrm>
          <a:prstGeom prst="rect">
            <a:avLst/>
          </a:prstGeom>
        </p:spPr>
      </p:pic>
      <p:sp>
        <p:nvSpPr>
          <p:cNvPr id="9" name="Rectangle 8">
            <a:extLst>
              <a:ext uri="{FF2B5EF4-FFF2-40B4-BE49-F238E27FC236}">
                <a16:creationId xmlns:a16="http://schemas.microsoft.com/office/drawing/2014/main" id="{9D76437B-8683-E23B-96C5-D4244E37D4EB}"/>
              </a:ext>
            </a:extLst>
          </p:cNvPr>
          <p:cNvSpPr/>
          <p:nvPr/>
        </p:nvSpPr>
        <p:spPr>
          <a:xfrm>
            <a:off x="4572000" y="5687772"/>
            <a:ext cx="6096000" cy="1169551"/>
          </a:xfrm>
          <a:prstGeom prst="rect">
            <a:avLst/>
          </a:prstGeom>
        </p:spPr>
        <p:txBody>
          <a:bodyPr wrap="square">
            <a:spAutoFit/>
          </a:bodyPr>
          <a:lstStyle/>
          <a:p>
            <a:pPr algn="r"/>
            <a:r>
              <a:rPr lang="da-DK" sz="1400" i="1" dirty="0">
                <a:latin typeface="Calibri" panose="020F0502020204030204" pitchFamily="34" charset="0"/>
                <a:cs typeface="Calibri" panose="020F0502020204030204" pitchFamily="34" charset="0"/>
              </a:rPr>
              <a:t>Agarwal R, et al. Respir Med 2010; 104(2): 204-10</a:t>
            </a:r>
          </a:p>
          <a:p>
            <a:pPr algn="r"/>
            <a:r>
              <a:rPr lang="da-DK" sz="1400" i="1" dirty="0">
                <a:latin typeface="Calibri" panose="020F0502020204030204" pitchFamily="34" charset="0"/>
                <a:cs typeface="Calibri" panose="020F0502020204030204" pitchFamily="34" charset="0"/>
              </a:rPr>
              <a:t>Agarwal R, et al. Mycoses 2016; 59(1): 1-6</a:t>
            </a:r>
          </a:p>
          <a:p>
            <a:pPr algn="r"/>
            <a:r>
              <a:rPr lang="da-DK" sz="1400" i="1" dirty="0">
                <a:latin typeface="Calibri" panose="020F0502020204030204" pitchFamily="34" charset="0"/>
                <a:cs typeface="Calibri" panose="020F0502020204030204" pitchFamily="34" charset="0"/>
              </a:rPr>
              <a:t>Agarwal R, et al. Mycoses 2017; 60(1): 33-9</a:t>
            </a:r>
          </a:p>
          <a:p>
            <a:pPr algn="r"/>
            <a:r>
              <a:rPr lang="en-IN" sz="1400" i="1" dirty="0">
                <a:latin typeface="Calibri" panose="020F0502020204030204" pitchFamily="34" charset="0"/>
                <a:cs typeface="Calibri" panose="020F0502020204030204" pitchFamily="34" charset="0"/>
              </a:rPr>
              <a:t>Agarwal R, et al. J Allergy Clin Immunol </a:t>
            </a:r>
            <a:r>
              <a:rPr lang="en-IN" sz="1400" i="1" dirty="0" err="1">
                <a:latin typeface="Calibri" panose="020F0502020204030204" pitchFamily="34" charset="0"/>
                <a:cs typeface="Calibri" panose="020F0502020204030204" pitchFamily="34" charset="0"/>
              </a:rPr>
              <a:t>Pract</a:t>
            </a:r>
            <a:r>
              <a:rPr lang="en-IN" sz="1400" i="1" dirty="0">
                <a:latin typeface="Calibri" panose="020F0502020204030204" pitchFamily="34" charset="0"/>
                <a:cs typeface="Calibri" panose="020F0502020204030204" pitchFamily="34" charset="0"/>
              </a:rPr>
              <a:t> 2022; In press</a:t>
            </a:r>
          </a:p>
          <a:p>
            <a:pPr algn="r"/>
            <a:r>
              <a:rPr lang="en-IN" sz="1400" i="1" dirty="0">
                <a:latin typeface="Calibri" panose="020F0502020204030204" pitchFamily="34" charset="0"/>
                <a:cs typeface="Calibri" panose="020F0502020204030204" pitchFamily="34" charset="0"/>
              </a:rPr>
              <a:t>Agarwal R, et al. </a:t>
            </a:r>
            <a:r>
              <a:rPr lang="en-IN" sz="1400" i="1" dirty="0" err="1">
                <a:latin typeface="Calibri" panose="020F0502020204030204" pitchFamily="34" charset="0"/>
                <a:cs typeface="Calibri" panose="020F0502020204030204" pitchFamily="34" charset="0"/>
              </a:rPr>
              <a:t>Eur</a:t>
            </a:r>
            <a:r>
              <a:rPr lang="en-IN" sz="1400" i="1" dirty="0">
                <a:latin typeface="Calibri" panose="020F0502020204030204" pitchFamily="34" charset="0"/>
                <a:cs typeface="Calibri" panose="020F0502020204030204" pitchFamily="34" charset="0"/>
              </a:rPr>
              <a:t> Respir J 2022; In press</a:t>
            </a:r>
          </a:p>
        </p:txBody>
      </p:sp>
    </p:spTree>
    <p:extLst>
      <p:ext uri="{BB962C8B-B14F-4D97-AF65-F5344CB8AC3E}">
        <p14:creationId xmlns:p14="http://schemas.microsoft.com/office/powerpoint/2010/main" val="2686288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2B1608-E2CB-6A6A-2B4F-4CE1D160A1A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D4B7FE8A-8FF4-CD39-DEF8-CB70AD11B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ED4E8-412E-FF02-BF83-DD5032D83685}"/>
              </a:ext>
            </a:extLst>
          </p:cNvPr>
          <p:cNvSpPr>
            <a:spLocks noGrp="1"/>
          </p:cNvSpPr>
          <p:nvPr>
            <p:ph type="title"/>
          </p:nvPr>
        </p:nvSpPr>
        <p:spPr>
          <a:xfrm>
            <a:off x="838200" y="365125"/>
            <a:ext cx="10515600" cy="1325563"/>
          </a:xfrm>
        </p:spPr>
        <p:txBody>
          <a:bodyPr>
            <a:normAutofit/>
          </a:bodyPr>
          <a:lstStyle/>
          <a:p>
            <a:r>
              <a:rPr lang="en-US" sz="4800" dirty="0"/>
              <a:t>Treatment of ABPA : </a:t>
            </a:r>
            <a:r>
              <a:rPr lang="en-US" i="1" dirty="0"/>
              <a:t>Summary</a:t>
            </a:r>
            <a:endParaRPr lang="en-US" sz="4800" i="1" dirty="0"/>
          </a:p>
        </p:txBody>
      </p:sp>
      <p:graphicFrame>
        <p:nvGraphicFramePr>
          <p:cNvPr id="3" name="Content Placeholder 2">
            <a:extLst>
              <a:ext uri="{FF2B5EF4-FFF2-40B4-BE49-F238E27FC236}">
                <a16:creationId xmlns:a16="http://schemas.microsoft.com/office/drawing/2014/main" id="{CFAE7ABF-E638-75B0-2DB9-3BC4A2A35FE6}"/>
              </a:ext>
            </a:extLst>
          </p:cNvPr>
          <p:cNvGraphicFramePr>
            <a:graphicFrameLocks noGrp="1"/>
          </p:cNvGraphicFramePr>
          <p:nvPr>
            <p:ph idx="1"/>
            <p:extLst>
              <p:ext uri="{D42A27DB-BD31-4B8C-83A1-F6EECF244321}">
                <p14:modId xmlns:p14="http://schemas.microsoft.com/office/powerpoint/2010/main" val="873568051"/>
              </p:ext>
            </p:extLst>
          </p:nvPr>
        </p:nvGraphicFramePr>
        <p:xfrm>
          <a:off x="4229100" y="2098675"/>
          <a:ext cx="39319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2">
            <a:extLst>
              <a:ext uri="{FF2B5EF4-FFF2-40B4-BE49-F238E27FC236}">
                <a16:creationId xmlns:a16="http://schemas.microsoft.com/office/drawing/2014/main" id="{E0977420-92C2-B2E3-474C-241E15987663}"/>
              </a:ext>
            </a:extLst>
          </p:cNvPr>
          <p:cNvGraphicFramePr>
            <a:graphicFrameLocks/>
          </p:cNvGraphicFramePr>
          <p:nvPr>
            <p:extLst>
              <p:ext uri="{D42A27DB-BD31-4B8C-83A1-F6EECF244321}">
                <p14:modId xmlns:p14="http://schemas.microsoft.com/office/powerpoint/2010/main" val="2666123610"/>
              </p:ext>
            </p:extLst>
          </p:nvPr>
        </p:nvGraphicFramePr>
        <p:xfrm>
          <a:off x="335280" y="1978025"/>
          <a:ext cx="393192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2">
            <a:extLst>
              <a:ext uri="{FF2B5EF4-FFF2-40B4-BE49-F238E27FC236}">
                <a16:creationId xmlns:a16="http://schemas.microsoft.com/office/drawing/2014/main" id="{6656A056-5219-D372-884F-B0ADAF3DBEA9}"/>
              </a:ext>
            </a:extLst>
          </p:cNvPr>
          <p:cNvGraphicFramePr>
            <a:graphicFrameLocks/>
          </p:cNvGraphicFramePr>
          <p:nvPr>
            <p:extLst>
              <p:ext uri="{D42A27DB-BD31-4B8C-83A1-F6EECF244321}">
                <p14:modId xmlns:p14="http://schemas.microsoft.com/office/powerpoint/2010/main" val="1880292982"/>
              </p:ext>
            </p:extLst>
          </p:nvPr>
        </p:nvGraphicFramePr>
        <p:xfrm>
          <a:off x="8122920" y="2098675"/>
          <a:ext cx="3931920" cy="435133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a:extLst>
              <a:ext uri="{FF2B5EF4-FFF2-40B4-BE49-F238E27FC236}">
                <a16:creationId xmlns:a16="http://schemas.microsoft.com/office/drawing/2014/main" id="{C292261A-5B24-D4B1-E4B6-4284DA993790}"/>
              </a:ext>
            </a:extLst>
          </p:cNvPr>
          <p:cNvSpPr txBox="1"/>
          <p:nvPr/>
        </p:nvSpPr>
        <p:spPr>
          <a:xfrm>
            <a:off x="3596640" y="6070204"/>
            <a:ext cx="3688080" cy="461665"/>
          </a:xfrm>
          <a:prstGeom prst="rect">
            <a:avLst/>
          </a:prstGeom>
          <a:noFill/>
        </p:spPr>
        <p:txBody>
          <a:bodyPr wrap="square">
            <a:spAutoFit/>
          </a:bodyPr>
          <a:lstStyle/>
          <a:p>
            <a:pPr lvl="0" algn="ctr"/>
            <a:r>
              <a:rPr lang="en-GB" sz="2400" dirty="0">
                <a:solidFill>
                  <a:schemeClr val="tx1"/>
                </a:solidFill>
              </a:rPr>
              <a:t>OCS Dependent</a:t>
            </a:r>
          </a:p>
        </p:txBody>
      </p:sp>
      <p:sp>
        <p:nvSpPr>
          <p:cNvPr id="11" name="TextBox 10">
            <a:extLst>
              <a:ext uri="{FF2B5EF4-FFF2-40B4-BE49-F238E27FC236}">
                <a16:creationId xmlns:a16="http://schemas.microsoft.com/office/drawing/2014/main" id="{54FC8CF9-CF82-4BD1-9247-4BDE1EDE5B2A}"/>
              </a:ext>
            </a:extLst>
          </p:cNvPr>
          <p:cNvSpPr txBox="1"/>
          <p:nvPr/>
        </p:nvSpPr>
        <p:spPr>
          <a:xfrm>
            <a:off x="137160" y="6061284"/>
            <a:ext cx="3017520" cy="461665"/>
          </a:xfrm>
          <a:prstGeom prst="rect">
            <a:avLst/>
          </a:prstGeom>
          <a:noFill/>
        </p:spPr>
        <p:txBody>
          <a:bodyPr wrap="square">
            <a:spAutoFit/>
          </a:bodyPr>
          <a:lstStyle/>
          <a:p>
            <a:pPr lvl="0" algn="ctr"/>
            <a:r>
              <a:rPr lang="en-GB" sz="2400" dirty="0">
                <a:solidFill>
                  <a:schemeClr val="tx1"/>
                </a:solidFill>
              </a:rPr>
              <a:t>Acute/ Exacerbation</a:t>
            </a:r>
          </a:p>
        </p:txBody>
      </p:sp>
      <p:sp>
        <p:nvSpPr>
          <p:cNvPr id="13" name="TextBox 12">
            <a:extLst>
              <a:ext uri="{FF2B5EF4-FFF2-40B4-BE49-F238E27FC236}">
                <a16:creationId xmlns:a16="http://schemas.microsoft.com/office/drawing/2014/main" id="{3677B671-4683-0D68-67BF-16BED931919B}"/>
              </a:ext>
            </a:extLst>
          </p:cNvPr>
          <p:cNvSpPr txBox="1"/>
          <p:nvPr/>
        </p:nvSpPr>
        <p:spPr>
          <a:xfrm>
            <a:off x="8435340" y="6116817"/>
            <a:ext cx="2918460" cy="461665"/>
          </a:xfrm>
          <a:prstGeom prst="rect">
            <a:avLst/>
          </a:prstGeom>
          <a:noFill/>
        </p:spPr>
        <p:txBody>
          <a:bodyPr wrap="square">
            <a:spAutoFit/>
          </a:bodyPr>
          <a:lstStyle/>
          <a:p>
            <a:pPr lvl="0" algn="ctr"/>
            <a:r>
              <a:rPr lang="en-GB" sz="2400" dirty="0">
                <a:solidFill>
                  <a:schemeClr val="tx1"/>
                </a:solidFill>
              </a:rPr>
              <a:t>Advanced</a:t>
            </a:r>
            <a:r>
              <a:rPr lang="en-GB" sz="2400" baseline="0" dirty="0">
                <a:solidFill>
                  <a:schemeClr val="tx1"/>
                </a:solidFill>
              </a:rPr>
              <a:t> End Stage</a:t>
            </a:r>
            <a:endParaRPr lang="en-GB" sz="2400" dirty="0">
              <a:solidFill>
                <a:schemeClr val="tx1"/>
              </a:solidFill>
            </a:endParaRPr>
          </a:p>
        </p:txBody>
      </p:sp>
      <p:sp>
        <p:nvSpPr>
          <p:cNvPr id="15" name="TextBox 14">
            <a:extLst>
              <a:ext uri="{FF2B5EF4-FFF2-40B4-BE49-F238E27FC236}">
                <a16:creationId xmlns:a16="http://schemas.microsoft.com/office/drawing/2014/main" id="{4D394FE1-5A7B-AA29-A807-AA4F6AC85BDE}"/>
              </a:ext>
            </a:extLst>
          </p:cNvPr>
          <p:cNvSpPr txBox="1"/>
          <p:nvPr/>
        </p:nvSpPr>
        <p:spPr>
          <a:xfrm>
            <a:off x="3524250" y="1782961"/>
            <a:ext cx="5341620" cy="510778"/>
          </a:xfrm>
          <a:prstGeom prst="roundRect">
            <a:avLst/>
          </a:prstGeom>
          <a:solidFill>
            <a:srgbClr val="D0A853"/>
          </a:solidFill>
        </p:spPr>
        <p:txBody>
          <a:bodyPr wrap="square">
            <a:spAutoFit/>
          </a:bodyPr>
          <a:lstStyle/>
          <a:p>
            <a:pPr algn="ctr"/>
            <a:r>
              <a:rPr lang="en-IN" sz="2400" dirty="0">
                <a:solidFill>
                  <a:schemeClr val="bg1"/>
                </a:solidFill>
                <a:effectLst/>
              </a:rPr>
              <a:t>2024 ISHAM-AWG &amp; NICE guidelines</a:t>
            </a:r>
          </a:p>
        </p:txBody>
      </p:sp>
    </p:spTree>
    <p:extLst>
      <p:ext uri="{BB962C8B-B14F-4D97-AF65-F5344CB8AC3E}">
        <p14:creationId xmlns:p14="http://schemas.microsoft.com/office/powerpoint/2010/main" val="2766171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E1469D-66AB-D12D-CA26-8A0C8A1EBE1E}"/>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BB3D50C-6F38-8E39-13BF-F72D09C343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F28BDF3-24BF-519C-A5E9-5A969635581E}"/>
              </a:ext>
            </a:extLst>
          </p:cNvPr>
          <p:cNvSpPr>
            <a:spLocks noGrp="1"/>
          </p:cNvSpPr>
          <p:nvPr>
            <p:ph type="title"/>
          </p:nvPr>
        </p:nvSpPr>
        <p:spPr>
          <a:xfrm>
            <a:off x="838200" y="0"/>
            <a:ext cx="10515600" cy="1421607"/>
          </a:xfrm>
        </p:spPr>
        <p:txBody>
          <a:bodyPr/>
          <a:lstStyle/>
          <a:p>
            <a:r>
              <a:rPr lang="en-US" dirty="0"/>
              <a:t>Conclusions:</a:t>
            </a:r>
          </a:p>
        </p:txBody>
      </p:sp>
      <p:graphicFrame>
        <p:nvGraphicFramePr>
          <p:cNvPr id="5" name="Content Placeholder 2">
            <a:extLst>
              <a:ext uri="{FF2B5EF4-FFF2-40B4-BE49-F238E27FC236}">
                <a16:creationId xmlns:a16="http://schemas.microsoft.com/office/drawing/2014/main" id="{D9A86458-5BD1-2EC4-DEC3-A241DF11930C}"/>
              </a:ext>
            </a:extLst>
          </p:cNvPr>
          <p:cNvGraphicFramePr>
            <a:graphicFrameLocks noGrp="1"/>
          </p:cNvGraphicFramePr>
          <p:nvPr>
            <p:ph idx="1"/>
            <p:extLst>
              <p:ext uri="{D42A27DB-BD31-4B8C-83A1-F6EECF244321}">
                <p14:modId xmlns:p14="http://schemas.microsoft.com/office/powerpoint/2010/main" val="2808683043"/>
              </p:ext>
            </p:extLst>
          </p:nvPr>
        </p:nvGraphicFramePr>
        <p:xfrm>
          <a:off x="1165860" y="1280160"/>
          <a:ext cx="10187940"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2882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280" y="749640"/>
            <a:ext cx="2665077" cy="265212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a:stretch>
            </a:blipFill>
            <a:ln w="180975" cap="sq">
              <a:solidFill>
                <a:srgbClr val="000000"/>
              </a:solidFill>
              <a:prstDash val="solid"/>
              <a:miter/>
            </a:ln>
          </p:spPr>
          <p:txBody>
            <a:bodyPr/>
            <a:lstStyle/>
            <a:p>
              <a:endParaRPr lang="en-US" sz="1200"/>
            </a:p>
          </p:txBody>
        </p:sp>
      </p:grpSp>
      <p:grpSp>
        <p:nvGrpSpPr>
          <p:cNvPr id="4" name="Group 4"/>
          <p:cNvGrpSpPr/>
          <p:nvPr/>
        </p:nvGrpSpPr>
        <p:grpSpPr>
          <a:xfrm>
            <a:off x="5566033" y="1245115"/>
            <a:ext cx="6727567" cy="1894181"/>
            <a:chOff x="0" y="0"/>
            <a:chExt cx="2901295" cy="752779"/>
          </a:xfrm>
        </p:grpSpPr>
        <p:sp>
          <p:nvSpPr>
            <p:cNvPr id="5" name="Freeform 5"/>
            <p:cNvSpPr/>
            <p:nvPr/>
          </p:nvSpPr>
          <p:spPr>
            <a:xfrm>
              <a:off x="0" y="0"/>
              <a:ext cx="2901295" cy="752779"/>
            </a:xfrm>
            <a:custGeom>
              <a:avLst/>
              <a:gdLst/>
              <a:ahLst/>
              <a:cxnLst/>
              <a:rect l="l" t="t" r="r" b="b"/>
              <a:pathLst>
                <a:path w="2901295" h="752779">
                  <a:moveTo>
                    <a:pt x="0" y="0"/>
                  </a:moveTo>
                  <a:lnTo>
                    <a:pt x="2901295" y="0"/>
                  </a:lnTo>
                  <a:lnTo>
                    <a:pt x="2901295" y="752779"/>
                  </a:lnTo>
                  <a:lnTo>
                    <a:pt x="0" y="752779"/>
                  </a:lnTo>
                  <a:close/>
                </a:path>
              </a:pathLst>
            </a:custGeom>
            <a:solidFill>
              <a:srgbClr val="2B485F"/>
            </a:solidFill>
          </p:spPr>
          <p:txBody>
            <a:bodyPr/>
            <a:lstStyle/>
            <a:p>
              <a:endParaRPr lang="en-US" sz="1200"/>
            </a:p>
          </p:txBody>
        </p:sp>
        <p:sp>
          <p:nvSpPr>
            <p:cNvPr id="6" name="TextBox 6"/>
            <p:cNvSpPr txBox="1"/>
            <p:nvPr/>
          </p:nvSpPr>
          <p:spPr>
            <a:xfrm>
              <a:off x="0" y="-38100"/>
              <a:ext cx="2901295" cy="790879"/>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7" name="Group 7"/>
          <p:cNvGrpSpPr/>
          <p:nvPr/>
        </p:nvGrpSpPr>
        <p:grpSpPr>
          <a:xfrm>
            <a:off x="45071" y="1230111"/>
            <a:ext cx="1988308" cy="1909185"/>
            <a:chOff x="0" y="0"/>
            <a:chExt cx="812800" cy="759868"/>
          </a:xfrm>
          <a:solidFill>
            <a:schemeClr val="accent2"/>
          </a:solidFill>
        </p:grpSpPr>
        <p:sp>
          <p:nvSpPr>
            <p:cNvPr id="8" name="Freeform 8"/>
            <p:cNvSpPr/>
            <p:nvPr/>
          </p:nvSpPr>
          <p:spPr>
            <a:xfrm>
              <a:off x="0" y="0"/>
              <a:ext cx="812800" cy="759868"/>
            </a:xfrm>
            <a:custGeom>
              <a:avLst/>
              <a:gdLst/>
              <a:ahLst/>
              <a:cxnLst/>
              <a:rect l="l" t="t" r="r" b="b"/>
              <a:pathLst>
                <a:path w="812800" h="759868">
                  <a:moveTo>
                    <a:pt x="609600" y="0"/>
                  </a:moveTo>
                  <a:lnTo>
                    <a:pt x="0" y="0"/>
                  </a:lnTo>
                  <a:lnTo>
                    <a:pt x="0" y="759868"/>
                  </a:lnTo>
                  <a:lnTo>
                    <a:pt x="609600" y="759868"/>
                  </a:lnTo>
                  <a:lnTo>
                    <a:pt x="812800" y="379934"/>
                  </a:lnTo>
                  <a:lnTo>
                    <a:pt x="609600" y="0"/>
                  </a:lnTo>
                  <a:close/>
                </a:path>
              </a:pathLst>
            </a:custGeom>
            <a:grpFill/>
          </p:spPr>
          <p:txBody>
            <a:bodyPr/>
            <a:lstStyle/>
            <a:p>
              <a:endParaRPr lang="en-US" sz="1200"/>
            </a:p>
          </p:txBody>
        </p:sp>
        <p:sp>
          <p:nvSpPr>
            <p:cNvPr id="9" name="TextBox 9"/>
            <p:cNvSpPr txBox="1"/>
            <p:nvPr/>
          </p:nvSpPr>
          <p:spPr>
            <a:xfrm>
              <a:off x="0" y="-85725"/>
              <a:ext cx="698500" cy="845593"/>
            </a:xfrm>
            <a:prstGeom prst="rect">
              <a:avLst/>
            </a:prstGeom>
            <a:grpFill/>
          </p:spPr>
          <p:txBody>
            <a:bodyPr lIns="33867" tIns="33867" rIns="33867" bIns="33867" rtlCol="0" anchor="ctr"/>
            <a:lstStyle/>
            <a:p>
              <a:pPr algn="ctr">
                <a:lnSpc>
                  <a:spcPts val="3360"/>
                </a:lnSpc>
              </a:pPr>
              <a:endParaRPr sz="1200"/>
            </a:p>
          </p:txBody>
        </p:sp>
      </p:grpSp>
      <p:grpSp>
        <p:nvGrpSpPr>
          <p:cNvPr id="10" name="Group 10"/>
          <p:cNvGrpSpPr/>
          <p:nvPr/>
        </p:nvGrpSpPr>
        <p:grpSpPr>
          <a:xfrm rot="-10800000">
            <a:off x="4834930" y="1230111"/>
            <a:ext cx="680815" cy="1999181"/>
            <a:chOff x="0" y="0"/>
            <a:chExt cx="291397" cy="759868"/>
          </a:xfrm>
        </p:grpSpPr>
        <p:sp>
          <p:nvSpPr>
            <p:cNvPr id="11" name="Freeform 11"/>
            <p:cNvSpPr/>
            <p:nvPr/>
          </p:nvSpPr>
          <p:spPr>
            <a:xfrm>
              <a:off x="0" y="0"/>
              <a:ext cx="291397" cy="759868"/>
            </a:xfrm>
            <a:custGeom>
              <a:avLst/>
              <a:gdLst/>
              <a:ahLst/>
              <a:cxnLst/>
              <a:rect l="l" t="t" r="r" b="b"/>
              <a:pathLst>
                <a:path w="291397" h="759868">
                  <a:moveTo>
                    <a:pt x="88197" y="0"/>
                  </a:moveTo>
                  <a:lnTo>
                    <a:pt x="0" y="0"/>
                  </a:lnTo>
                  <a:lnTo>
                    <a:pt x="0" y="759868"/>
                  </a:lnTo>
                  <a:lnTo>
                    <a:pt x="88197" y="759868"/>
                  </a:lnTo>
                  <a:lnTo>
                    <a:pt x="291397" y="379934"/>
                  </a:lnTo>
                  <a:lnTo>
                    <a:pt x="88197" y="0"/>
                  </a:lnTo>
                  <a:close/>
                </a:path>
              </a:pathLst>
            </a:custGeom>
            <a:solidFill>
              <a:srgbClr val="2B485F"/>
            </a:solidFill>
          </p:spPr>
          <p:txBody>
            <a:bodyPr/>
            <a:lstStyle/>
            <a:p>
              <a:endParaRPr lang="en-US" sz="1200"/>
            </a:p>
          </p:txBody>
        </p:sp>
        <p:sp>
          <p:nvSpPr>
            <p:cNvPr id="12" name="TextBox 12"/>
            <p:cNvSpPr txBox="1"/>
            <p:nvPr/>
          </p:nvSpPr>
          <p:spPr>
            <a:xfrm>
              <a:off x="0" y="-38100"/>
              <a:ext cx="177097" cy="797968"/>
            </a:xfrm>
            <a:prstGeom prst="rect">
              <a:avLst/>
            </a:prstGeom>
          </p:spPr>
          <p:txBody>
            <a:bodyPr lIns="33867" tIns="33867" rIns="33867" bIns="33867" rtlCol="0" anchor="ctr"/>
            <a:lstStyle/>
            <a:p>
              <a:pPr algn="ctr">
                <a:lnSpc>
                  <a:spcPts val="1773"/>
                </a:lnSpc>
              </a:pPr>
              <a:endParaRPr sz="1200"/>
            </a:p>
          </p:txBody>
        </p:sp>
      </p:grpSp>
      <p:sp>
        <p:nvSpPr>
          <p:cNvPr id="13" name="Freeform 13"/>
          <p:cNvSpPr/>
          <p:nvPr/>
        </p:nvSpPr>
        <p:spPr>
          <a:xfrm>
            <a:off x="9504302" y="3337926"/>
            <a:ext cx="2430125" cy="983537"/>
          </a:xfrm>
          <a:custGeom>
            <a:avLst/>
            <a:gdLst/>
            <a:ahLst/>
            <a:cxnLst/>
            <a:rect l="l" t="t" r="r" b="b"/>
            <a:pathLst>
              <a:path w="3645187" h="1475305">
                <a:moveTo>
                  <a:pt x="0" y="0"/>
                </a:moveTo>
                <a:lnTo>
                  <a:pt x="3645187" y="0"/>
                </a:lnTo>
                <a:lnTo>
                  <a:pt x="3645187" y="1475305"/>
                </a:lnTo>
                <a:lnTo>
                  <a:pt x="0" y="1475305"/>
                </a:lnTo>
                <a:lnTo>
                  <a:pt x="0" y="0"/>
                </a:lnTo>
                <a:close/>
              </a:path>
            </a:pathLst>
          </a:custGeom>
          <a:blipFill>
            <a:blip r:embed="rId3"/>
            <a:stretch>
              <a:fillRect/>
            </a:stretch>
          </a:blipFill>
          <a:ln w="47625" cap="rnd">
            <a:solidFill>
              <a:srgbClr val="000000"/>
            </a:solidFill>
            <a:prstDash val="solid"/>
            <a:round/>
          </a:ln>
        </p:spPr>
        <p:txBody>
          <a:bodyPr/>
          <a:lstStyle/>
          <a:p>
            <a:endParaRPr lang="en-US" sz="1200"/>
          </a:p>
        </p:txBody>
      </p:sp>
      <p:sp>
        <p:nvSpPr>
          <p:cNvPr id="14" name="Freeform 14"/>
          <p:cNvSpPr/>
          <p:nvPr/>
        </p:nvSpPr>
        <p:spPr>
          <a:xfrm>
            <a:off x="11484966" y="1"/>
            <a:ext cx="707034" cy="858599"/>
          </a:xfrm>
          <a:custGeom>
            <a:avLst/>
            <a:gdLst/>
            <a:ahLst/>
            <a:cxnLst/>
            <a:rect l="l" t="t" r="r" b="b"/>
            <a:pathLst>
              <a:path w="1060551" h="1287899">
                <a:moveTo>
                  <a:pt x="0" y="0"/>
                </a:moveTo>
                <a:lnTo>
                  <a:pt x="1060551" y="0"/>
                </a:lnTo>
                <a:lnTo>
                  <a:pt x="1060551" y="1287899"/>
                </a:lnTo>
                <a:lnTo>
                  <a:pt x="0" y="1287899"/>
                </a:lnTo>
                <a:lnTo>
                  <a:pt x="0" y="0"/>
                </a:lnTo>
                <a:close/>
              </a:path>
            </a:pathLst>
          </a:custGeom>
          <a:blipFill>
            <a:blip r:embed="rId4"/>
            <a:stretch>
              <a:fillRect/>
            </a:stretch>
          </a:blipFill>
        </p:spPr>
        <p:txBody>
          <a:bodyPr/>
          <a:lstStyle/>
          <a:p>
            <a:endParaRPr lang="en-US" sz="1200"/>
          </a:p>
        </p:txBody>
      </p:sp>
      <p:sp>
        <p:nvSpPr>
          <p:cNvPr id="15" name="Freeform 15"/>
          <p:cNvSpPr/>
          <p:nvPr/>
        </p:nvSpPr>
        <p:spPr>
          <a:xfrm>
            <a:off x="9042400" y="4450947"/>
            <a:ext cx="606755" cy="395482"/>
          </a:xfrm>
          <a:custGeom>
            <a:avLst/>
            <a:gdLst/>
            <a:ahLst/>
            <a:cxnLst/>
            <a:rect l="l" t="t" r="r" b="b"/>
            <a:pathLst>
              <a:path w="910132" h="683426">
                <a:moveTo>
                  <a:pt x="0" y="0"/>
                </a:moveTo>
                <a:lnTo>
                  <a:pt x="910132" y="0"/>
                </a:lnTo>
                <a:lnTo>
                  <a:pt x="910132" y="683426"/>
                </a:lnTo>
                <a:lnTo>
                  <a:pt x="0" y="6834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N" sz="1200" dirty="0"/>
          </a:p>
        </p:txBody>
      </p:sp>
      <p:sp>
        <p:nvSpPr>
          <p:cNvPr id="16" name="Freeform 16"/>
          <p:cNvSpPr/>
          <p:nvPr/>
        </p:nvSpPr>
        <p:spPr>
          <a:xfrm>
            <a:off x="4617598" y="3602875"/>
            <a:ext cx="2753497" cy="735935"/>
          </a:xfrm>
          <a:custGeom>
            <a:avLst/>
            <a:gdLst/>
            <a:ahLst/>
            <a:cxnLst/>
            <a:rect l="l" t="t" r="r" b="b"/>
            <a:pathLst>
              <a:path w="4130246" h="1103902">
                <a:moveTo>
                  <a:pt x="0" y="0"/>
                </a:moveTo>
                <a:lnTo>
                  <a:pt x="4130246" y="0"/>
                </a:lnTo>
                <a:lnTo>
                  <a:pt x="4130246" y="1103902"/>
                </a:lnTo>
                <a:lnTo>
                  <a:pt x="0" y="11039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7" name="TextBox 17"/>
          <p:cNvSpPr txBox="1"/>
          <p:nvPr/>
        </p:nvSpPr>
        <p:spPr>
          <a:xfrm>
            <a:off x="5689600" y="1404522"/>
            <a:ext cx="6073758" cy="1658724"/>
          </a:xfrm>
          <a:prstGeom prst="rect">
            <a:avLst/>
          </a:prstGeom>
        </p:spPr>
        <p:txBody>
          <a:bodyPr lIns="0" tIns="0" rIns="0" bIns="0" rtlCol="0" anchor="t">
            <a:spAutoFit/>
          </a:bodyPr>
          <a:lstStyle/>
          <a:p>
            <a:pPr>
              <a:lnSpc>
                <a:spcPts val="4425"/>
              </a:lnSpc>
              <a:spcBef>
                <a:spcPct val="0"/>
              </a:spcBef>
            </a:pPr>
            <a:r>
              <a:rPr lang="en-US" sz="3161" dirty="0">
                <a:solidFill>
                  <a:srgbClr val="FFFFFF"/>
                </a:solidFill>
                <a:latin typeface="League Spartan"/>
                <a:ea typeface="League Spartan"/>
                <a:cs typeface="League Spartan"/>
                <a:sym typeface="League Spartan"/>
              </a:rPr>
              <a:t>Foundation for Pulmonary Allergy Critical Care &amp; Sleep Medicine In India  </a:t>
            </a:r>
          </a:p>
        </p:txBody>
      </p:sp>
      <p:sp>
        <p:nvSpPr>
          <p:cNvPr id="18" name="TextBox 18"/>
          <p:cNvSpPr txBox="1"/>
          <p:nvPr/>
        </p:nvSpPr>
        <p:spPr>
          <a:xfrm>
            <a:off x="210166" y="4921588"/>
            <a:ext cx="11771669" cy="953466"/>
          </a:xfrm>
          <a:prstGeom prst="rect">
            <a:avLst/>
          </a:prstGeom>
        </p:spPr>
        <p:txBody>
          <a:bodyPr lIns="0" tIns="0" rIns="0" bIns="0" rtlCol="0" anchor="t">
            <a:spAutoFit/>
          </a:bodyPr>
          <a:lstStyle/>
          <a:p>
            <a:pPr algn="ctr">
              <a:lnSpc>
                <a:spcPts val="4853"/>
              </a:lnSpc>
            </a:pPr>
            <a:r>
              <a:rPr lang="en-US" sz="3466" b="1" dirty="0">
                <a:solidFill>
                  <a:srgbClr val="000000"/>
                </a:solidFill>
                <a:latin typeface="Canva Sans Bold"/>
                <a:ea typeface="Canva Sans Bold"/>
                <a:cs typeface="Canva Sans Bold"/>
                <a:sym typeface="Canva Sans Bold"/>
              </a:rPr>
              <a:t>Download all Presentations on - </a:t>
            </a:r>
          </a:p>
          <a:p>
            <a:pPr algn="ctr">
              <a:lnSpc>
                <a:spcPts val="2707"/>
              </a:lnSpc>
            </a:pPr>
            <a:r>
              <a:rPr lang="en-US" sz="1933" b="1" u="sng" dirty="0">
                <a:solidFill>
                  <a:srgbClr val="004AAD"/>
                </a:solidFill>
                <a:latin typeface="Canva Sans Bold"/>
                <a:ea typeface="Canva Sans Bold"/>
                <a:cs typeface="Canva Sans Bold"/>
                <a:sym typeface="Canva Sans Bold"/>
              </a:rPr>
              <a:t>https://pacsfoundation.com/</a:t>
            </a:r>
          </a:p>
        </p:txBody>
      </p:sp>
      <p:sp>
        <p:nvSpPr>
          <p:cNvPr id="19" name="TextBox 19"/>
          <p:cNvSpPr txBox="1"/>
          <p:nvPr/>
        </p:nvSpPr>
        <p:spPr>
          <a:xfrm>
            <a:off x="1161139" y="5904937"/>
            <a:ext cx="10165981" cy="844270"/>
          </a:xfrm>
          <a:prstGeom prst="rect">
            <a:avLst/>
          </a:prstGeom>
        </p:spPr>
        <p:txBody>
          <a:bodyPr lIns="0" tIns="0" rIns="0" bIns="0" rtlCol="0" anchor="t">
            <a:spAutoFit/>
          </a:bodyPr>
          <a:lstStyle/>
          <a:p>
            <a:pPr algn="ctr">
              <a:lnSpc>
                <a:spcPts val="3360"/>
              </a:lnSpc>
              <a:spcBef>
                <a:spcPct val="0"/>
              </a:spcBef>
            </a:pPr>
            <a:r>
              <a:rPr lang="en-US" sz="2400" b="1">
                <a:solidFill>
                  <a:srgbClr val="CB143C"/>
                </a:solidFill>
                <a:latin typeface="Lato Bold"/>
                <a:ea typeface="Lato Bold"/>
                <a:cs typeface="Lato Bold"/>
                <a:sym typeface="Lato Bold"/>
              </a:rPr>
              <a:t>Inviting Applications for Interventional Pulmonology Fellowship till April 30th  2025</a:t>
            </a:r>
          </a:p>
        </p:txBody>
      </p:sp>
      <p:sp>
        <p:nvSpPr>
          <p:cNvPr id="20" name="TextBox 20"/>
          <p:cNvSpPr txBox="1"/>
          <p:nvPr/>
        </p:nvSpPr>
        <p:spPr>
          <a:xfrm>
            <a:off x="9536159" y="4445835"/>
            <a:ext cx="2445676" cy="239681"/>
          </a:xfrm>
          <a:prstGeom prst="rect">
            <a:avLst/>
          </a:prstGeom>
        </p:spPr>
        <p:txBody>
          <a:bodyPr lIns="0" tIns="0" rIns="0" bIns="0" rtlCol="0" anchor="t">
            <a:spAutoFit/>
          </a:bodyPr>
          <a:lstStyle/>
          <a:p>
            <a:pPr algn="ctr">
              <a:lnSpc>
                <a:spcPts val="1959"/>
              </a:lnSpc>
              <a:spcBef>
                <a:spcPct val="0"/>
              </a:spcBef>
            </a:pPr>
            <a:r>
              <a:rPr lang="en-US" sz="1399" b="1" dirty="0">
                <a:solidFill>
                  <a:srgbClr val="000000"/>
                </a:solidFill>
                <a:latin typeface="Inter Bold"/>
                <a:ea typeface="Inter Bold"/>
                <a:cs typeface="Inter Bold"/>
                <a:sym typeface="Inter Bold"/>
              </a:rPr>
              <a:t>15th 16th, 17th August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A2E2C-DEC8-D455-BC08-AEF3B6E1BECB}"/>
              </a:ext>
            </a:extLst>
          </p:cNvPr>
          <p:cNvSpPr>
            <a:spLocks noGrp="1"/>
          </p:cNvSpPr>
          <p:nvPr>
            <p:ph type="title"/>
          </p:nvPr>
        </p:nvSpPr>
        <p:spPr>
          <a:xfrm>
            <a:off x="972371" y="24724"/>
            <a:ext cx="5251316" cy="1807305"/>
          </a:xfrm>
        </p:spPr>
        <p:txBody>
          <a:bodyPr>
            <a:normAutofit/>
          </a:bodyPr>
          <a:lstStyle/>
          <a:p>
            <a:r>
              <a:rPr lang="en-US" dirty="0"/>
              <a:t>ABPA</a:t>
            </a:r>
          </a:p>
        </p:txBody>
      </p:sp>
      <p:pic>
        <p:nvPicPr>
          <p:cNvPr id="1026" name="Picture 2" descr="Aspergillus fumigatus fungus, illustration - Stock Image - F022/2144 -  Science Photo Library">
            <a:extLst>
              <a:ext uri="{FF2B5EF4-FFF2-40B4-BE49-F238E27FC236}">
                <a16:creationId xmlns:a16="http://schemas.microsoft.com/office/drawing/2014/main" id="{4194A313-EAD8-AFE6-66A4-75263E514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927" r="23035"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81B3BD-8C69-8B19-967B-99D241123054}"/>
              </a:ext>
            </a:extLst>
          </p:cNvPr>
          <p:cNvSpPr txBox="1"/>
          <p:nvPr/>
        </p:nvSpPr>
        <p:spPr>
          <a:xfrm>
            <a:off x="34023" y="6525499"/>
            <a:ext cx="7537622" cy="307777"/>
          </a:xfrm>
          <a:prstGeom prst="rect">
            <a:avLst/>
          </a:prstGeom>
          <a:noFill/>
        </p:spPr>
        <p:txBody>
          <a:bodyPr wrap="square">
            <a:spAutoFit/>
          </a:bodyPr>
          <a:lstStyle/>
          <a:p>
            <a:r>
              <a:rPr lang="en-US" sz="1400" i="1" dirty="0">
                <a:cs typeface="Calibri" panose="020F0502020204030204" pitchFamily="34" charset="0"/>
              </a:rPr>
              <a:t>Agarwal R, et al. Chest 2007; 132(4): 1183-90 Agarwal R, et al. </a:t>
            </a:r>
            <a:r>
              <a:rPr lang="nb-NO" sz="1400" i="1" dirty="0" err="1">
                <a:cs typeface="Calibri" panose="020F0502020204030204" pitchFamily="34" charset="0"/>
              </a:rPr>
              <a:t>Respir</a:t>
            </a:r>
            <a:r>
              <a:rPr lang="nb-NO" sz="1400" i="1" dirty="0">
                <a:cs typeface="Calibri" panose="020F0502020204030204" pitchFamily="34" charset="0"/>
              </a:rPr>
              <a:t> Med 2010; 104(2): 204-10</a:t>
            </a:r>
          </a:p>
        </p:txBody>
      </p:sp>
      <p:graphicFrame>
        <p:nvGraphicFramePr>
          <p:cNvPr id="8" name="Content Placeholder 2">
            <a:extLst>
              <a:ext uri="{FF2B5EF4-FFF2-40B4-BE49-F238E27FC236}">
                <a16:creationId xmlns:a16="http://schemas.microsoft.com/office/drawing/2014/main" id="{2F844DCA-4AF4-FB37-94CA-C2C55E729849}"/>
              </a:ext>
            </a:extLst>
          </p:cNvPr>
          <p:cNvGraphicFramePr>
            <a:graphicFrameLocks noGrp="1"/>
          </p:cNvGraphicFramePr>
          <p:nvPr>
            <p:ph idx="1"/>
            <p:extLst>
              <p:ext uri="{D42A27DB-BD31-4B8C-83A1-F6EECF244321}">
                <p14:modId xmlns:p14="http://schemas.microsoft.com/office/powerpoint/2010/main" val="1113525570"/>
              </p:ext>
            </p:extLst>
          </p:nvPr>
        </p:nvGraphicFramePr>
        <p:xfrm>
          <a:off x="155814" y="1699810"/>
          <a:ext cx="6070637" cy="3994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44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llergic Bronchopulmonary Aspergillosis">
            <a:extLst>
              <a:ext uri="{FF2B5EF4-FFF2-40B4-BE49-F238E27FC236}">
                <a16:creationId xmlns:a16="http://schemas.microsoft.com/office/drawing/2014/main" id="{6CA55392-C1BB-EDCF-8603-044B4675F6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565" b="3333"/>
          <a:stretch/>
        </p:blipFill>
        <p:spPr bwMode="auto">
          <a:xfrm>
            <a:off x="2522356" y="0"/>
            <a:ext cx="9669642" cy="685799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FDE71C7-3358-4A5C-30D5-FCBF47F3C84E}"/>
              </a:ext>
            </a:extLst>
          </p:cNvPr>
          <p:cNvSpPr>
            <a:spLocks noGrp="1"/>
          </p:cNvSpPr>
          <p:nvPr>
            <p:ph type="title"/>
          </p:nvPr>
        </p:nvSpPr>
        <p:spPr>
          <a:xfrm>
            <a:off x="492211" y="386401"/>
            <a:ext cx="5043616" cy="1899912"/>
          </a:xfrm>
        </p:spPr>
        <p:txBody>
          <a:bodyPr>
            <a:normAutofit/>
          </a:bodyPr>
          <a:lstStyle/>
          <a:p>
            <a:r>
              <a:rPr lang="en-US" sz="4000" dirty="0"/>
              <a:t>Underlying Conditions :</a:t>
            </a:r>
          </a:p>
        </p:txBody>
      </p:sp>
      <p:graphicFrame>
        <p:nvGraphicFramePr>
          <p:cNvPr id="7" name="Content Placeholder 2">
            <a:extLst>
              <a:ext uri="{FF2B5EF4-FFF2-40B4-BE49-F238E27FC236}">
                <a16:creationId xmlns:a16="http://schemas.microsoft.com/office/drawing/2014/main" id="{D2B4D447-837D-3D39-2182-85D3CDDCEEC5}"/>
              </a:ext>
            </a:extLst>
          </p:cNvPr>
          <p:cNvGraphicFramePr>
            <a:graphicFrameLocks noGrp="1"/>
          </p:cNvGraphicFramePr>
          <p:nvPr>
            <p:ph idx="1"/>
            <p:extLst>
              <p:ext uri="{D42A27DB-BD31-4B8C-83A1-F6EECF244321}">
                <p14:modId xmlns:p14="http://schemas.microsoft.com/office/powerpoint/2010/main" val="153642332"/>
              </p:ext>
            </p:extLst>
          </p:nvPr>
        </p:nvGraphicFramePr>
        <p:xfrm>
          <a:off x="838200" y="2630162"/>
          <a:ext cx="3770870" cy="28914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DE030B1-780A-5B11-0B9C-39897E78526A}"/>
              </a:ext>
            </a:extLst>
          </p:cNvPr>
          <p:cNvSpPr txBox="1"/>
          <p:nvPr/>
        </p:nvSpPr>
        <p:spPr>
          <a:xfrm>
            <a:off x="4609070" y="6519445"/>
            <a:ext cx="5832390" cy="338554"/>
          </a:xfrm>
          <a:prstGeom prst="rect">
            <a:avLst/>
          </a:prstGeom>
          <a:solidFill>
            <a:schemeClr val="tx1"/>
          </a:solidFill>
        </p:spPr>
        <p:txBody>
          <a:bodyPr wrap="square">
            <a:spAutoFit/>
          </a:bodyPr>
          <a:lstStyle/>
          <a:p>
            <a:pPr algn="ctr"/>
            <a:r>
              <a:rPr lang="en-IN" sz="1600" b="0" i="0" u="none" strike="noStrike" dirty="0">
                <a:solidFill>
                  <a:schemeClr val="bg1"/>
                </a:solidFill>
                <a:effectLst/>
              </a:rPr>
              <a:t>Agarwal R: Revised ISHAM-ABPA. </a:t>
            </a:r>
            <a:r>
              <a:rPr lang="en-IN" sz="1600" b="0" i="0" u="none" strike="noStrike" dirty="0" err="1">
                <a:solidFill>
                  <a:schemeClr val="bg1"/>
                </a:solidFill>
                <a:effectLst/>
              </a:rPr>
              <a:t>Eur</a:t>
            </a:r>
            <a:r>
              <a:rPr lang="en-IN" sz="1600" b="0" i="0" u="none" strike="noStrike" dirty="0">
                <a:solidFill>
                  <a:schemeClr val="bg1"/>
                </a:solidFill>
                <a:effectLst/>
              </a:rPr>
              <a:t> Respir J 2024;63:2400061.</a:t>
            </a:r>
            <a:endParaRPr lang="en-US" sz="1600" dirty="0">
              <a:solidFill>
                <a:schemeClr val="bg1"/>
              </a:solidFill>
            </a:endParaRPr>
          </a:p>
        </p:txBody>
      </p:sp>
    </p:spTree>
    <p:extLst>
      <p:ext uri="{BB962C8B-B14F-4D97-AF65-F5344CB8AC3E}">
        <p14:creationId xmlns:p14="http://schemas.microsoft.com/office/powerpoint/2010/main" val="305360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FE96-AFEC-AD4D-4108-C68F75B93F5F}"/>
              </a:ext>
            </a:extLst>
          </p:cNvPr>
          <p:cNvSpPr>
            <a:spLocks noGrp="1"/>
          </p:cNvSpPr>
          <p:nvPr>
            <p:ph type="title"/>
          </p:nvPr>
        </p:nvSpPr>
        <p:spPr>
          <a:xfrm>
            <a:off x="11372020" y="527839"/>
            <a:ext cx="586058" cy="5918106"/>
          </a:xfrm>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p:spPr>
        <p:txBody>
          <a:bodyPr>
            <a:normAutofit/>
          </a:bodyPr>
          <a:lstStyle/>
          <a:p>
            <a:pPr algn="ctr"/>
            <a:r>
              <a:rPr lang="en-US" dirty="0"/>
              <a:t>DI</a:t>
            </a:r>
            <a:br>
              <a:rPr lang="en-US" dirty="0"/>
            </a:br>
            <a:r>
              <a:rPr lang="en-US" dirty="0"/>
              <a:t>AGNOS</a:t>
            </a:r>
            <a:br>
              <a:rPr lang="en-US" dirty="0"/>
            </a:br>
            <a:r>
              <a:rPr lang="en-US" dirty="0"/>
              <a:t>I</a:t>
            </a:r>
            <a:br>
              <a:rPr lang="en-US" dirty="0"/>
            </a:br>
            <a:r>
              <a:rPr lang="en-US" dirty="0"/>
              <a:t>S</a:t>
            </a:r>
          </a:p>
        </p:txBody>
      </p:sp>
      <p:graphicFrame>
        <p:nvGraphicFramePr>
          <p:cNvPr id="4" name="Content Placeholder 3">
            <a:extLst>
              <a:ext uri="{FF2B5EF4-FFF2-40B4-BE49-F238E27FC236}">
                <a16:creationId xmlns:a16="http://schemas.microsoft.com/office/drawing/2014/main" id="{D84B6700-5DB7-20BA-5884-82CEDB17047D}"/>
              </a:ext>
            </a:extLst>
          </p:cNvPr>
          <p:cNvGraphicFramePr>
            <a:graphicFrameLocks noGrp="1"/>
          </p:cNvGraphicFramePr>
          <p:nvPr>
            <p:ph idx="1"/>
            <p:extLst>
              <p:ext uri="{D42A27DB-BD31-4B8C-83A1-F6EECF244321}">
                <p14:modId xmlns:p14="http://schemas.microsoft.com/office/powerpoint/2010/main" val="3479478117"/>
              </p:ext>
            </p:extLst>
          </p:nvPr>
        </p:nvGraphicFramePr>
        <p:xfrm>
          <a:off x="838199" y="976184"/>
          <a:ext cx="10776863" cy="577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6AADE972-BE5C-AC5F-576E-62FC2E03A25E}"/>
              </a:ext>
            </a:extLst>
          </p:cNvPr>
          <p:cNvPicPr>
            <a:picLocks noChangeAspect="1"/>
          </p:cNvPicPr>
          <p:nvPr/>
        </p:nvPicPr>
        <p:blipFill>
          <a:blip r:embed="rId7"/>
          <a:stretch>
            <a:fillRect/>
          </a:stretch>
        </p:blipFill>
        <p:spPr>
          <a:xfrm>
            <a:off x="6102268" y="3881669"/>
            <a:ext cx="1381210" cy="1348761"/>
          </a:xfrm>
          <a:prstGeom prst="ellipse">
            <a:avLst/>
          </a:prstGeom>
          <a:ln>
            <a:noFill/>
          </a:ln>
          <a:effectLst>
            <a:softEdge rad="112500"/>
          </a:effectLst>
        </p:spPr>
      </p:pic>
      <p:pic>
        <p:nvPicPr>
          <p:cNvPr id="6" name="Picture 5">
            <a:extLst>
              <a:ext uri="{FF2B5EF4-FFF2-40B4-BE49-F238E27FC236}">
                <a16:creationId xmlns:a16="http://schemas.microsoft.com/office/drawing/2014/main" id="{553267B8-F843-BB51-5918-A5823C565509}"/>
              </a:ext>
            </a:extLst>
          </p:cNvPr>
          <p:cNvPicPr>
            <a:picLocks noChangeAspect="1"/>
          </p:cNvPicPr>
          <p:nvPr/>
        </p:nvPicPr>
        <p:blipFill>
          <a:blip r:embed="rId8"/>
          <a:stretch>
            <a:fillRect/>
          </a:stretch>
        </p:blipFill>
        <p:spPr>
          <a:xfrm>
            <a:off x="5139822" y="1437372"/>
            <a:ext cx="872834" cy="739927"/>
          </a:xfrm>
          <a:prstGeom prst="ellipse">
            <a:avLst/>
          </a:prstGeom>
          <a:ln>
            <a:noFill/>
          </a:ln>
          <a:effectLst>
            <a:softEdge rad="112500"/>
          </a:effectLst>
        </p:spPr>
      </p:pic>
      <p:pic>
        <p:nvPicPr>
          <p:cNvPr id="7" name="Picture 6">
            <a:extLst>
              <a:ext uri="{FF2B5EF4-FFF2-40B4-BE49-F238E27FC236}">
                <a16:creationId xmlns:a16="http://schemas.microsoft.com/office/drawing/2014/main" id="{EF887A71-3EE6-D5B0-2C05-BFAC4A37B45A}"/>
              </a:ext>
            </a:extLst>
          </p:cNvPr>
          <p:cNvPicPr>
            <a:picLocks noChangeAspect="1"/>
          </p:cNvPicPr>
          <p:nvPr/>
        </p:nvPicPr>
        <p:blipFill>
          <a:blip r:embed="rId9"/>
          <a:stretch>
            <a:fillRect/>
          </a:stretch>
        </p:blipFill>
        <p:spPr>
          <a:xfrm>
            <a:off x="7253877" y="1437372"/>
            <a:ext cx="643588" cy="657181"/>
          </a:xfrm>
          <a:prstGeom prst="ellipse">
            <a:avLst/>
          </a:prstGeom>
          <a:ln>
            <a:noFill/>
          </a:ln>
          <a:effectLst>
            <a:softEdge rad="112500"/>
          </a:effectLst>
        </p:spPr>
      </p:pic>
      <p:pic>
        <p:nvPicPr>
          <p:cNvPr id="3074" name="Picture 2" descr="ABPA complicated by severe varicose bronchiectasis - Aspergillus and  Aspergillosis">
            <a:extLst>
              <a:ext uri="{FF2B5EF4-FFF2-40B4-BE49-F238E27FC236}">
                <a16:creationId xmlns:a16="http://schemas.microsoft.com/office/drawing/2014/main" id="{631C2FD4-7CB3-DE22-6F92-C1D2C665D61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6336" t="45206" r="50000" b="21343"/>
          <a:stretch/>
        </p:blipFill>
        <p:spPr bwMode="auto">
          <a:xfrm>
            <a:off x="7698260" y="4972886"/>
            <a:ext cx="1660126" cy="1491853"/>
          </a:xfrm>
          <a:prstGeom prst="ellipse">
            <a:avLst/>
          </a:prstGeom>
          <a:ln w="76200">
            <a:solidFill>
              <a:schemeClr val="tx1"/>
            </a:solid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AST test: MedlinePlus Medical ...">
            <a:extLst>
              <a:ext uri="{FF2B5EF4-FFF2-40B4-BE49-F238E27FC236}">
                <a16:creationId xmlns:a16="http://schemas.microsoft.com/office/drawing/2014/main" id="{2A7BD588-C408-5BF0-75BC-1B74434ED39E}"/>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623" t="22632" r="8276" b="22726"/>
          <a:stretch/>
        </p:blipFill>
        <p:spPr bwMode="auto">
          <a:xfrm>
            <a:off x="1569123" y="4192853"/>
            <a:ext cx="1675980" cy="1394840"/>
          </a:xfrm>
          <a:prstGeom prst="ellipse">
            <a:avLst/>
          </a:prstGeom>
          <a:ln w="76200">
            <a:solidFill>
              <a:schemeClr val="accent1"/>
            </a:solidFill>
          </a:ln>
          <a:effectLst>
            <a:softEdge rad="112500"/>
          </a:effectLst>
          <a:extLst>
            <a:ext uri="{909E8E84-426E-40DD-AFC4-6F175D3DCCD1}">
              <a14:hiddenFill xmlns:a14="http://schemas.microsoft.com/office/drawing/2010/main">
                <a:solidFill>
                  <a:srgbClr val="FFFFFF"/>
                </a:solidFill>
              </a14:hiddenFill>
            </a:ext>
          </a:extLst>
        </p:spPr>
      </p:pic>
      <p:sp>
        <p:nvSpPr>
          <p:cNvPr id="8" name="Doughnut 7">
            <a:extLst>
              <a:ext uri="{FF2B5EF4-FFF2-40B4-BE49-F238E27FC236}">
                <a16:creationId xmlns:a16="http://schemas.microsoft.com/office/drawing/2014/main" id="{62F8254B-4515-4D22-FE77-6D1DAB2A3FA0}"/>
              </a:ext>
            </a:extLst>
          </p:cNvPr>
          <p:cNvSpPr/>
          <p:nvPr/>
        </p:nvSpPr>
        <p:spPr>
          <a:xfrm>
            <a:off x="1569124" y="4088972"/>
            <a:ext cx="1717964" cy="1602602"/>
          </a:xfrm>
          <a:prstGeom prst="donut">
            <a:avLst>
              <a:gd name="adj" fmla="val 5109"/>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0061B9BC-9869-88A5-AD1F-DF56288124A5}"/>
              </a:ext>
            </a:extLst>
          </p:cNvPr>
          <p:cNvSpPr txBox="1"/>
          <p:nvPr/>
        </p:nvSpPr>
        <p:spPr>
          <a:xfrm>
            <a:off x="9430840" y="5904497"/>
            <a:ext cx="1707017" cy="408623"/>
          </a:xfrm>
          <a:prstGeom prst="roundRect">
            <a:avLst/>
          </a:prstGeom>
          <a:solidFill>
            <a:schemeClr val="tx1"/>
          </a:solidFill>
        </p:spPr>
        <p:txBody>
          <a:bodyPr wrap="none" rtlCol="0">
            <a:spAutoFit/>
          </a:bodyPr>
          <a:lstStyle/>
          <a:p>
            <a:r>
              <a:rPr lang="en-US" dirty="0">
                <a:solidFill>
                  <a:schemeClr val="bg1"/>
                </a:solidFill>
              </a:rPr>
              <a:t>Bronchiectasis</a:t>
            </a:r>
          </a:p>
        </p:txBody>
      </p:sp>
      <p:sp>
        <p:nvSpPr>
          <p:cNvPr id="10" name="TextBox 9">
            <a:extLst>
              <a:ext uri="{FF2B5EF4-FFF2-40B4-BE49-F238E27FC236}">
                <a16:creationId xmlns:a16="http://schemas.microsoft.com/office/drawing/2014/main" id="{D4CEAF1A-FDF1-591B-4A3F-92C2DA68C5C0}"/>
              </a:ext>
            </a:extLst>
          </p:cNvPr>
          <p:cNvSpPr txBox="1"/>
          <p:nvPr/>
        </p:nvSpPr>
        <p:spPr>
          <a:xfrm>
            <a:off x="6562811" y="5225148"/>
            <a:ext cx="705884" cy="408623"/>
          </a:xfrm>
          <a:prstGeom prst="roundRect">
            <a:avLst/>
          </a:prstGeom>
          <a:solidFill>
            <a:schemeClr val="tx1"/>
          </a:solidFill>
        </p:spPr>
        <p:txBody>
          <a:bodyPr wrap="none" rtlCol="0">
            <a:spAutoFit/>
          </a:bodyPr>
          <a:lstStyle/>
          <a:p>
            <a:r>
              <a:rPr lang="en-US" dirty="0">
                <a:solidFill>
                  <a:schemeClr val="bg1"/>
                </a:solidFill>
              </a:rPr>
              <a:t>HAM</a:t>
            </a:r>
          </a:p>
        </p:txBody>
      </p:sp>
      <p:sp>
        <p:nvSpPr>
          <p:cNvPr id="11" name="TextBox 10">
            <a:extLst>
              <a:ext uri="{FF2B5EF4-FFF2-40B4-BE49-F238E27FC236}">
                <a16:creationId xmlns:a16="http://schemas.microsoft.com/office/drawing/2014/main" id="{9A6C6F03-A723-10AD-27FB-5401760E1059}"/>
              </a:ext>
            </a:extLst>
          </p:cNvPr>
          <p:cNvSpPr txBox="1"/>
          <p:nvPr/>
        </p:nvSpPr>
        <p:spPr>
          <a:xfrm>
            <a:off x="7873569" y="1379385"/>
            <a:ext cx="1407470" cy="408623"/>
          </a:xfrm>
          <a:prstGeom prst="roundRect">
            <a:avLst/>
          </a:prstGeom>
          <a:solidFill>
            <a:schemeClr val="tx1"/>
          </a:solidFill>
        </p:spPr>
        <p:txBody>
          <a:bodyPr wrap="none" rtlCol="0">
            <a:spAutoFit/>
          </a:bodyPr>
          <a:lstStyle/>
          <a:p>
            <a:r>
              <a:rPr lang="en-US" dirty="0">
                <a:solidFill>
                  <a:schemeClr val="bg1"/>
                </a:solidFill>
              </a:rPr>
              <a:t>Hemoptysis</a:t>
            </a:r>
          </a:p>
        </p:txBody>
      </p:sp>
      <p:sp>
        <p:nvSpPr>
          <p:cNvPr id="12" name="TextBox 11">
            <a:extLst>
              <a:ext uri="{FF2B5EF4-FFF2-40B4-BE49-F238E27FC236}">
                <a16:creationId xmlns:a16="http://schemas.microsoft.com/office/drawing/2014/main" id="{33681E1B-38D3-9EBC-3DAA-9B01444CC472}"/>
              </a:ext>
            </a:extLst>
          </p:cNvPr>
          <p:cNvSpPr txBox="1"/>
          <p:nvPr/>
        </p:nvSpPr>
        <p:spPr>
          <a:xfrm>
            <a:off x="3117955" y="1895458"/>
            <a:ext cx="2122898" cy="408623"/>
          </a:xfrm>
          <a:prstGeom prst="roundRect">
            <a:avLst/>
          </a:prstGeom>
          <a:solidFill>
            <a:schemeClr val="tx1"/>
          </a:solidFill>
        </p:spPr>
        <p:txBody>
          <a:bodyPr wrap="none" rtlCol="0">
            <a:spAutoFit/>
          </a:bodyPr>
          <a:lstStyle/>
          <a:p>
            <a:r>
              <a:rPr lang="en-US" dirty="0">
                <a:solidFill>
                  <a:schemeClr val="bg1"/>
                </a:solidFill>
              </a:rPr>
              <a:t>Aspergillus Hyphae</a:t>
            </a:r>
          </a:p>
        </p:txBody>
      </p:sp>
      <p:sp>
        <p:nvSpPr>
          <p:cNvPr id="13" name="TextBox 12">
            <a:extLst>
              <a:ext uri="{FF2B5EF4-FFF2-40B4-BE49-F238E27FC236}">
                <a16:creationId xmlns:a16="http://schemas.microsoft.com/office/drawing/2014/main" id="{2189AAF5-9DDC-7FCB-4ED5-131CD0E7D952}"/>
              </a:ext>
            </a:extLst>
          </p:cNvPr>
          <p:cNvSpPr txBox="1"/>
          <p:nvPr/>
        </p:nvSpPr>
        <p:spPr>
          <a:xfrm>
            <a:off x="3669940" y="6084252"/>
            <a:ext cx="3212151" cy="408623"/>
          </a:xfrm>
          <a:prstGeom prst="roundRect">
            <a:avLst/>
          </a:prstGeom>
          <a:solidFill>
            <a:schemeClr val="accent2"/>
          </a:solidFill>
        </p:spPr>
        <p:txBody>
          <a:bodyPr wrap="none" rtlCol="0">
            <a:spAutoFit/>
          </a:bodyPr>
          <a:lstStyle/>
          <a:p>
            <a:r>
              <a:rPr lang="en-US" dirty="0">
                <a:solidFill>
                  <a:schemeClr val="bg1"/>
                </a:solidFill>
              </a:rPr>
              <a:t>Aspergillus Specific IgE </a:t>
            </a:r>
            <a:r>
              <a:rPr lang="en-US" u="sng" dirty="0">
                <a:solidFill>
                  <a:schemeClr val="bg1"/>
                </a:solidFill>
              </a:rPr>
              <a:t>&gt;</a:t>
            </a:r>
            <a:r>
              <a:rPr lang="en-US" dirty="0">
                <a:solidFill>
                  <a:schemeClr val="bg1"/>
                </a:solidFill>
              </a:rPr>
              <a:t> 0.35 </a:t>
            </a:r>
          </a:p>
        </p:txBody>
      </p:sp>
      <p:sp>
        <p:nvSpPr>
          <p:cNvPr id="14" name="TextBox 13">
            <a:extLst>
              <a:ext uri="{FF2B5EF4-FFF2-40B4-BE49-F238E27FC236}">
                <a16:creationId xmlns:a16="http://schemas.microsoft.com/office/drawing/2014/main" id="{5DB835D7-F5F1-67E0-470D-CC698A927258}"/>
              </a:ext>
            </a:extLst>
          </p:cNvPr>
          <p:cNvSpPr txBox="1"/>
          <p:nvPr/>
        </p:nvSpPr>
        <p:spPr>
          <a:xfrm>
            <a:off x="665000" y="5654478"/>
            <a:ext cx="1719174" cy="408623"/>
          </a:xfrm>
          <a:prstGeom prst="roundRect">
            <a:avLst/>
          </a:prstGeom>
          <a:solidFill>
            <a:schemeClr val="accent2"/>
          </a:solidFill>
        </p:spPr>
        <p:txBody>
          <a:bodyPr wrap="none" rtlCol="0">
            <a:spAutoFit/>
          </a:bodyPr>
          <a:lstStyle/>
          <a:p>
            <a:r>
              <a:rPr lang="en-US" dirty="0">
                <a:solidFill>
                  <a:schemeClr val="bg1"/>
                </a:solidFill>
              </a:rPr>
              <a:t>Total IgE </a:t>
            </a:r>
            <a:r>
              <a:rPr lang="en-US" u="sng" dirty="0">
                <a:solidFill>
                  <a:schemeClr val="bg1"/>
                </a:solidFill>
              </a:rPr>
              <a:t>&gt;</a:t>
            </a:r>
            <a:r>
              <a:rPr lang="en-US" dirty="0">
                <a:solidFill>
                  <a:schemeClr val="bg1"/>
                </a:solidFill>
              </a:rPr>
              <a:t> 500  </a:t>
            </a:r>
          </a:p>
        </p:txBody>
      </p:sp>
      <p:pic>
        <p:nvPicPr>
          <p:cNvPr id="3078" name="Picture 6" descr="Eosinophilic Disorders | Eosinophilia ...">
            <a:extLst>
              <a:ext uri="{FF2B5EF4-FFF2-40B4-BE49-F238E27FC236}">
                <a16:creationId xmlns:a16="http://schemas.microsoft.com/office/drawing/2014/main" id="{E681C347-78C9-B868-48C5-7336DFA455C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718" y="3318051"/>
            <a:ext cx="1056249" cy="9575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Doughnut 14">
            <a:extLst>
              <a:ext uri="{FF2B5EF4-FFF2-40B4-BE49-F238E27FC236}">
                <a16:creationId xmlns:a16="http://schemas.microsoft.com/office/drawing/2014/main" id="{EB94BFB1-9021-6E22-678C-576689298E7D}"/>
              </a:ext>
            </a:extLst>
          </p:cNvPr>
          <p:cNvSpPr/>
          <p:nvPr/>
        </p:nvSpPr>
        <p:spPr>
          <a:xfrm>
            <a:off x="541010" y="3429000"/>
            <a:ext cx="823557" cy="795970"/>
          </a:xfrm>
          <a:prstGeom prst="donut">
            <a:avLst>
              <a:gd name="adj" fmla="val 57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BF07B6E2-7B0B-419C-198F-FBD9AA74E3F2}"/>
              </a:ext>
            </a:extLst>
          </p:cNvPr>
          <p:cNvSpPr txBox="1"/>
          <p:nvPr/>
        </p:nvSpPr>
        <p:spPr>
          <a:xfrm>
            <a:off x="132425" y="4224970"/>
            <a:ext cx="1228556" cy="408623"/>
          </a:xfrm>
          <a:prstGeom prst="roundRect">
            <a:avLst/>
          </a:prstGeom>
          <a:solidFill>
            <a:schemeClr val="tx1"/>
          </a:solidFill>
        </p:spPr>
        <p:txBody>
          <a:bodyPr wrap="square" rtlCol="0">
            <a:spAutoFit/>
          </a:bodyPr>
          <a:lstStyle/>
          <a:p>
            <a:r>
              <a:rPr lang="en-US" dirty="0">
                <a:solidFill>
                  <a:schemeClr val="bg1"/>
                </a:solidFill>
              </a:rPr>
              <a:t>AEC &gt; 500</a:t>
            </a:r>
          </a:p>
        </p:txBody>
      </p:sp>
      <p:pic>
        <p:nvPicPr>
          <p:cNvPr id="3080" name="Picture 8" descr="Airway microbiome regulates chronic ...">
            <a:extLst>
              <a:ext uri="{FF2B5EF4-FFF2-40B4-BE49-F238E27FC236}">
                <a16:creationId xmlns:a16="http://schemas.microsoft.com/office/drawing/2014/main" id="{33F404EA-3F82-74E1-8C96-139A28F3F21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650" t="-19390" b="19390"/>
          <a:stretch/>
        </p:blipFill>
        <p:spPr bwMode="auto">
          <a:xfrm>
            <a:off x="5976293" y="23566"/>
            <a:ext cx="1420952" cy="14917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Doughnut 16">
            <a:extLst>
              <a:ext uri="{FF2B5EF4-FFF2-40B4-BE49-F238E27FC236}">
                <a16:creationId xmlns:a16="http://schemas.microsoft.com/office/drawing/2014/main" id="{9EF8BDA2-1376-14CF-B53D-ABA8A4B55D14}"/>
              </a:ext>
            </a:extLst>
          </p:cNvPr>
          <p:cNvSpPr/>
          <p:nvPr/>
        </p:nvSpPr>
        <p:spPr>
          <a:xfrm>
            <a:off x="6203852" y="365125"/>
            <a:ext cx="1050025" cy="1014260"/>
          </a:xfrm>
          <a:prstGeom prst="donut">
            <a:avLst>
              <a:gd name="adj" fmla="val 54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B468CA1C-E3FA-099D-C296-A7D0226A840C}"/>
              </a:ext>
            </a:extLst>
          </p:cNvPr>
          <p:cNvSpPr txBox="1"/>
          <p:nvPr/>
        </p:nvSpPr>
        <p:spPr>
          <a:xfrm>
            <a:off x="7253877" y="393261"/>
            <a:ext cx="3746065" cy="408623"/>
          </a:xfrm>
          <a:prstGeom prst="roundRect">
            <a:avLst/>
          </a:prstGeom>
          <a:solidFill>
            <a:schemeClr val="tx2">
              <a:lumMod val="90000"/>
              <a:lumOff val="10000"/>
            </a:schemeClr>
          </a:solidFill>
        </p:spPr>
        <p:txBody>
          <a:bodyPr wrap="none" rtlCol="0">
            <a:spAutoFit/>
          </a:bodyPr>
          <a:lstStyle/>
          <a:p>
            <a:r>
              <a:rPr lang="en-US" dirty="0">
                <a:solidFill>
                  <a:schemeClr val="bg1"/>
                </a:solidFill>
              </a:rPr>
              <a:t>Asthma / CF/COPD/ Bronchiectasis</a:t>
            </a:r>
          </a:p>
        </p:txBody>
      </p:sp>
      <p:sp>
        <p:nvSpPr>
          <p:cNvPr id="19" name="TextBox 18">
            <a:extLst>
              <a:ext uri="{FF2B5EF4-FFF2-40B4-BE49-F238E27FC236}">
                <a16:creationId xmlns:a16="http://schemas.microsoft.com/office/drawing/2014/main" id="{6154A087-2D67-F3F4-36D9-A2EFE8F85B0C}"/>
              </a:ext>
            </a:extLst>
          </p:cNvPr>
          <p:cNvSpPr txBox="1"/>
          <p:nvPr/>
        </p:nvSpPr>
        <p:spPr>
          <a:xfrm>
            <a:off x="576938" y="6283232"/>
            <a:ext cx="3056775" cy="408623"/>
          </a:xfrm>
          <a:prstGeom prst="roundRect">
            <a:avLst/>
          </a:prstGeom>
          <a:solidFill>
            <a:schemeClr val="tx1"/>
          </a:solidFill>
        </p:spPr>
        <p:txBody>
          <a:bodyPr wrap="none" rtlCol="0">
            <a:spAutoFit/>
          </a:bodyPr>
          <a:lstStyle/>
          <a:p>
            <a:r>
              <a:rPr lang="en-US" dirty="0">
                <a:solidFill>
                  <a:schemeClr val="bg1"/>
                </a:solidFill>
              </a:rPr>
              <a:t>Aspergillus Specific IgG &gt; 27 </a:t>
            </a:r>
          </a:p>
        </p:txBody>
      </p:sp>
      <p:sp>
        <p:nvSpPr>
          <p:cNvPr id="20" name="Rounded Rectangle 19">
            <a:extLst>
              <a:ext uri="{FF2B5EF4-FFF2-40B4-BE49-F238E27FC236}">
                <a16:creationId xmlns:a16="http://schemas.microsoft.com/office/drawing/2014/main" id="{0BCBFA44-B1E6-03D0-C08E-3DDBCB30B02B}"/>
              </a:ext>
            </a:extLst>
          </p:cNvPr>
          <p:cNvSpPr/>
          <p:nvPr/>
        </p:nvSpPr>
        <p:spPr>
          <a:xfrm>
            <a:off x="1364567" y="365125"/>
            <a:ext cx="4648089" cy="611059"/>
          </a:xfrm>
          <a:prstGeom prst="roundRect">
            <a:avLst/>
          </a:prstGeom>
          <a:solidFill>
            <a:srgbClr val="D7A2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Predisposing Condition</a:t>
            </a:r>
          </a:p>
        </p:txBody>
      </p:sp>
      <p:sp>
        <p:nvSpPr>
          <p:cNvPr id="3" name="TextBox 2">
            <a:extLst>
              <a:ext uri="{FF2B5EF4-FFF2-40B4-BE49-F238E27FC236}">
                <a16:creationId xmlns:a16="http://schemas.microsoft.com/office/drawing/2014/main" id="{73D13A7B-C13D-E1D3-D698-DBD30858E676}"/>
              </a:ext>
            </a:extLst>
          </p:cNvPr>
          <p:cNvSpPr txBox="1"/>
          <p:nvPr/>
        </p:nvSpPr>
        <p:spPr>
          <a:xfrm>
            <a:off x="8907076" y="646473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128349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a:extLst>
            <a:ext uri="{FF2B5EF4-FFF2-40B4-BE49-F238E27FC236}">
              <a16:creationId xmlns:a16="http://schemas.microsoft.com/office/drawing/2014/main" id="{79D7E9BB-A3A1-E4DD-9E1A-635C2366715B}"/>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4FDF45A7-A13F-AC2F-98D7-FB40515AC255}"/>
              </a:ext>
            </a:extLst>
          </p:cNvPr>
          <p:cNvSpPr/>
          <p:nvPr/>
        </p:nvSpPr>
        <p:spPr>
          <a:xfrm>
            <a:off x="5341651" y="4609320"/>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HRCT Chest</a:t>
            </a:r>
          </a:p>
        </p:txBody>
      </p:sp>
      <p:sp>
        <p:nvSpPr>
          <p:cNvPr id="9" name="Rounded Rectangle 8">
            <a:extLst>
              <a:ext uri="{FF2B5EF4-FFF2-40B4-BE49-F238E27FC236}">
                <a16:creationId xmlns:a16="http://schemas.microsoft.com/office/drawing/2014/main" id="{29FD33BC-71A8-7E09-8C24-0547B869C2AA}"/>
              </a:ext>
            </a:extLst>
          </p:cNvPr>
          <p:cNvSpPr/>
          <p:nvPr/>
        </p:nvSpPr>
        <p:spPr>
          <a:xfrm>
            <a:off x="790279" y="2640923"/>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ABPA -S</a:t>
            </a:r>
          </a:p>
        </p:txBody>
      </p:sp>
      <p:sp>
        <p:nvSpPr>
          <p:cNvPr id="10" name="Rounded Rectangle 9">
            <a:extLst>
              <a:ext uri="{FF2B5EF4-FFF2-40B4-BE49-F238E27FC236}">
                <a16:creationId xmlns:a16="http://schemas.microsoft.com/office/drawing/2014/main" id="{6495A662-9B2D-D6B4-4761-BE7CC54CE29E}"/>
              </a:ext>
            </a:extLst>
          </p:cNvPr>
          <p:cNvSpPr/>
          <p:nvPr/>
        </p:nvSpPr>
        <p:spPr>
          <a:xfrm>
            <a:off x="988956" y="5662341"/>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ABPA -B</a:t>
            </a:r>
          </a:p>
        </p:txBody>
      </p:sp>
      <p:sp>
        <p:nvSpPr>
          <p:cNvPr id="11" name="Rounded Rectangle 10">
            <a:extLst>
              <a:ext uri="{FF2B5EF4-FFF2-40B4-BE49-F238E27FC236}">
                <a16:creationId xmlns:a16="http://schemas.microsoft.com/office/drawing/2014/main" id="{95E35D1C-6552-BFBA-864B-AF09A76D9C08}"/>
              </a:ext>
            </a:extLst>
          </p:cNvPr>
          <p:cNvSpPr/>
          <p:nvPr/>
        </p:nvSpPr>
        <p:spPr>
          <a:xfrm>
            <a:off x="9794444" y="5545187"/>
            <a:ext cx="1913709"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ABPA - HAM</a:t>
            </a:r>
          </a:p>
        </p:txBody>
      </p:sp>
      <p:sp>
        <p:nvSpPr>
          <p:cNvPr id="12" name="Rounded Rectangle 11">
            <a:extLst>
              <a:ext uri="{FF2B5EF4-FFF2-40B4-BE49-F238E27FC236}">
                <a16:creationId xmlns:a16="http://schemas.microsoft.com/office/drawing/2014/main" id="{270BED3B-D8C7-A6A6-E116-264090DE6A16}"/>
              </a:ext>
            </a:extLst>
          </p:cNvPr>
          <p:cNvSpPr/>
          <p:nvPr/>
        </p:nvSpPr>
        <p:spPr>
          <a:xfrm>
            <a:off x="9161784" y="2627755"/>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ABPA -CPF</a:t>
            </a:r>
          </a:p>
        </p:txBody>
      </p:sp>
      <p:pic>
        <p:nvPicPr>
          <p:cNvPr id="15" name="Picture 14">
            <a:extLst>
              <a:ext uri="{FF2B5EF4-FFF2-40B4-BE49-F238E27FC236}">
                <a16:creationId xmlns:a16="http://schemas.microsoft.com/office/drawing/2014/main" id="{377D4109-DEE5-9A7A-4A3C-F14D69B0671B}"/>
              </a:ext>
            </a:extLst>
          </p:cNvPr>
          <p:cNvPicPr>
            <a:picLocks noChangeAspect="1"/>
          </p:cNvPicPr>
          <p:nvPr/>
        </p:nvPicPr>
        <p:blipFill>
          <a:blip r:embed="rId2"/>
          <a:stretch>
            <a:fillRect/>
          </a:stretch>
        </p:blipFill>
        <p:spPr>
          <a:xfrm>
            <a:off x="9216021" y="3651536"/>
            <a:ext cx="2630935" cy="180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a:extLst>
              <a:ext uri="{FF2B5EF4-FFF2-40B4-BE49-F238E27FC236}">
                <a16:creationId xmlns:a16="http://schemas.microsoft.com/office/drawing/2014/main" id="{D7CAEF26-85B2-D7B9-0E4F-74C49A1B01CF}"/>
              </a:ext>
            </a:extLst>
          </p:cNvPr>
          <p:cNvPicPr>
            <a:picLocks noChangeAspect="1"/>
          </p:cNvPicPr>
          <p:nvPr/>
        </p:nvPicPr>
        <p:blipFill>
          <a:blip r:embed="rId3"/>
          <a:stretch>
            <a:fillRect/>
          </a:stretch>
        </p:blipFill>
        <p:spPr>
          <a:xfrm>
            <a:off x="457060" y="3939181"/>
            <a:ext cx="2766601" cy="16637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098" name="Picture 2" descr="Different forms of pulmonary aspergillosis: A pictorial essay - European  Journal of Radiology">
            <a:extLst>
              <a:ext uri="{FF2B5EF4-FFF2-40B4-BE49-F238E27FC236}">
                <a16:creationId xmlns:a16="http://schemas.microsoft.com/office/drawing/2014/main" id="{BD9B896A-00EC-0519-E9DB-2F385DC75B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082" r="48455"/>
          <a:stretch/>
        </p:blipFill>
        <p:spPr bwMode="auto">
          <a:xfrm>
            <a:off x="8847450" y="492760"/>
            <a:ext cx="2860703" cy="19518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Rectangle 16">
            <a:extLst>
              <a:ext uri="{FF2B5EF4-FFF2-40B4-BE49-F238E27FC236}">
                <a16:creationId xmlns:a16="http://schemas.microsoft.com/office/drawing/2014/main" id="{EC917AF1-80FC-FA8D-4D98-F79DF6D6C6A2}"/>
              </a:ext>
            </a:extLst>
          </p:cNvPr>
          <p:cNvSpPr/>
          <p:nvPr/>
        </p:nvSpPr>
        <p:spPr>
          <a:xfrm>
            <a:off x="8742029" y="2098119"/>
            <a:ext cx="337441" cy="3496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3D21E38-0E85-F82E-CD68-FCE82F84C81B}"/>
              </a:ext>
            </a:extLst>
          </p:cNvPr>
          <p:cNvCxnSpPr>
            <a:cxnSpLocks/>
          </p:cNvCxnSpPr>
          <p:nvPr/>
        </p:nvCxnSpPr>
        <p:spPr>
          <a:xfrm>
            <a:off x="6888352" y="4883363"/>
            <a:ext cx="2906092" cy="924185"/>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DCC39935-AAEC-BD2C-626F-3F81F6E404C2}"/>
              </a:ext>
            </a:extLst>
          </p:cNvPr>
          <p:cNvCxnSpPr>
            <a:cxnSpLocks/>
            <a:stCxn id="3" idx="1"/>
            <a:endCxn id="10" idx="3"/>
          </p:cNvCxnSpPr>
          <p:nvPr/>
        </p:nvCxnSpPr>
        <p:spPr>
          <a:xfrm flipH="1">
            <a:off x="2745336" y="4841358"/>
            <a:ext cx="2596315" cy="1053021"/>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a:extLst>
              <a:ext uri="{FF2B5EF4-FFF2-40B4-BE49-F238E27FC236}">
                <a16:creationId xmlns:a16="http://schemas.microsoft.com/office/drawing/2014/main" id="{D5EA72D5-F1D4-5F05-49CD-E2AE1A5B69D1}"/>
              </a:ext>
            </a:extLst>
          </p:cNvPr>
          <p:cNvCxnSpPr>
            <a:cxnSpLocks/>
            <a:stCxn id="3" idx="3"/>
            <a:endCxn id="12" idx="1"/>
          </p:cNvCxnSpPr>
          <p:nvPr/>
        </p:nvCxnSpPr>
        <p:spPr>
          <a:xfrm flipV="1">
            <a:off x="7098031" y="2859793"/>
            <a:ext cx="2063753" cy="1981565"/>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F2797927-DC58-0835-D8F1-EDB9C9137AAC}"/>
              </a:ext>
            </a:extLst>
          </p:cNvPr>
          <p:cNvCxnSpPr>
            <a:cxnSpLocks/>
            <a:stCxn id="3" idx="1"/>
            <a:endCxn id="9" idx="3"/>
          </p:cNvCxnSpPr>
          <p:nvPr/>
        </p:nvCxnSpPr>
        <p:spPr>
          <a:xfrm flipH="1" flipV="1">
            <a:off x="2546659" y="2872961"/>
            <a:ext cx="2794992" cy="1968397"/>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Down Arrow 33">
            <a:extLst>
              <a:ext uri="{FF2B5EF4-FFF2-40B4-BE49-F238E27FC236}">
                <a16:creationId xmlns:a16="http://schemas.microsoft.com/office/drawing/2014/main" id="{609B58AF-4BCA-0564-5D88-CA42D1F95125}"/>
              </a:ext>
            </a:extLst>
          </p:cNvPr>
          <p:cNvSpPr/>
          <p:nvPr/>
        </p:nvSpPr>
        <p:spPr>
          <a:xfrm>
            <a:off x="5825645" y="1970550"/>
            <a:ext cx="448013" cy="2641217"/>
          </a:xfrm>
          <a:prstGeom prst="downArrow">
            <a:avLst/>
          </a:prstGeom>
          <a:solidFill>
            <a:srgbClr val="D7A2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Same-side Corner of Rectangle 3">
            <a:extLst>
              <a:ext uri="{FF2B5EF4-FFF2-40B4-BE49-F238E27FC236}">
                <a16:creationId xmlns:a16="http://schemas.microsoft.com/office/drawing/2014/main" id="{6E4715E3-9B09-2C86-A0D0-DDCAF67D8BFD}"/>
              </a:ext>
            </a:extLst>
          </p:cNvPr>
          <p:cNvSpPr/>
          <p:nvPr/>
        </p:nvSpPr>
        <p:spPr>
          <a:xfrm>
            <a:off x="3565251" y="2361284"/>
            <a:ext cx="4775072" cy="444892"/>
          </a:xfrm>
          <a:prstGeom prst="snip2Same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Aspergillus IgE  &gt; 0.35 / SPT + to Aspergillus</a:t>
            </a:r>
          </a:p>
        </p:txBody>
      </p:sp>
      <p:sp>
        <p:nvSpPr>
          <p:cNvPr id="6" name="Snip Same-side Corner of Rectangle 5">
            <a:extLst>
              <a:ext uri="{FF2B5EF4-FFF2-40B4-BE49-F238E27FC236}">
                <a16:creationId xmlns:a16="http://schemas.microsoft.com/office/drawing/2014/main" id="{4A56C970-1116-3E4F-B03D-12B75A326B5E}"/>
              </a:ext>
            </a:extLst>
          </p:cNvPr>
          <p:cNvSpPr/>
          <p:nvPr/>
        </p:nvSpPr>
        <p:spPr>
          <a:xfrm>
            <a:off x="4643989" y="2988127"/>
            <a:ext cx="2617596" cy="444892"/>
          </a:xfrm>
          <a:prstGeom prst="snip2Same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Total IgE &gt; 500 IU/ml</a:t>
            </a:r>
          </a:p>
        </p:txBody>
      </p:sp>
      <p:sp>
        <p:nvSpPr>
          <p:cNvPr id="7" name="Snip Same-side Corner of Rectangle 6">
            <a:extLst>
              <a:ext uri="{FF2B5EF4-FFF2-40B4-BE49-F238E27FC236}">
                <a16:creationId xmlns:a16="http://schemas.microsoft.com/office/drawing/2014/main" id="{7487AC71-5CAC-B46D-B17D-D3EA91BEDB71}"/>
              </a:ext>
            </a:extLst>
          </p:cNvPr>
          <p:cNvSpPr/>
          <p:nvPr/>
        </p:nvSpPr>
        <p:spPr>
          <a:xfrm>
            <a:off x="4265933" y="3620145"/>
            <a:ext cx="3392907" cy="636563"/>
          </a:xfrm>
          <a:prstGeom prst="snip2Same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AEC&gt; 500cells/</a:t>
            </a:r>
            <a:r>
              <a:rPr lang="en-US" dirty="0" err="1"/>
              <a:t>uL</a:t>
            </a:r>
            <a:endParaRPr lang="en-US" dirty="0"/>
          </a:p>
          <a:p>
            <a:pPr algn="ctr"/>
            <a:r>
              <a:rPr lang="en-US" dirty="0"/>
              <a:t>Aspergillus IgG &gt; 27 </a:t>
            </a:r>
            <a:r>
              <a:rPr lang="en-US" dirty="0" err="1"/>
              <a:t>mgA</a:t>
            </a:r>
            <a:r>
              <a:rPr lang="en-US" dirty="0"/>
              <a:t>/L</a:t>
            </a:r>
          </a:p>
        </p:txBody>
      </p:sp>
      <p:pic>
        <p:nvPicPr>
          <p:cNvPr id="38" name="Picture 37" descr="A close-up of a chest x-ray&#10;&#10;AI-generated content may be incorrect.">
            <a:extLst>
              <a:ext uri="{FF2B5EF4-FFF2-40B4-BE49-F238E27FC236}">
                <a16:creationId xmlns:a16="http://schemas.microsoft.com/office/drawing/2014/main" id="{FB6D815C-41D2-9B1C-6604-887CBA81D05E}"/>
              </a:ext>
            </a:extLst>
          </p:cNvPr>
          <p:cNvPicPr>
            <a:picLocks noChangeAspect="1"/>
          </p:cNvPicPr>
          <p:nvPr/>
        </p:nvPicPr>
        <p:blipFill>
          <a:blip r:embed="rId5"/>
          <a:stretch>
            <a:fillRect/>
          </a:stretch>
        </p:blipFill>
        <p:spPr>
          <a:xfrm>
            <a:off x="483847" y="594362"/>
            <a:ext cx="2773363" cy="19289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TextBox 1">
            <a:extLst>
              <a:ext uri="{FF2B5EF4-FFF2-40B4-BE49-F238E27FC236}">
                <a16:creationId xmlns:a16="http://schemas.microsoft.com/office/drawing/2014/main" id="{9A9F8D65-FFE2-F574-CBBE-078E79511814}"/>
              </a:ext>
            </a:extLst>
          </p:cNvPr>
          <p:cNvSpPr txBox="1"/>
          <p:nvPr/>
        </p:nvSpPr>
        <p:spPr>
          <a:xfrm>
            <a:off x="3325126" y="46389"/>
            <a:ext cx="4818098" cy="578882"/>
          </a:xfrm>
          <a:prstGeom prst="roundRect">
            <a:avLst/>
          </a:prstGeom>
          <a:solidFill>
            <a:schemeClr val="accent1"/>
          </a:solidFill>
        </p:spPr>
        <p:txBody>
          <a:bodyPr wrap="none" rtlCol="0">
            <a:spAutoFit/>
          </a:bodyPr>
          <a:lstStyle/>
          <a:p>
            <a:r>
              <a:rPr lang="en-US" sz="2800" i="1" dirty="0">
                <a:solidFill>
                  <a:schemeClr val="bg1"/>
                </a:solidFill>
              </a:rPr>
              <a:t>Algorithm For ABPA Diagnosis</a:t>
            </a:r>
          </a:p>
        </p:txBody>
      </p:sp>
      <p:sp>
        <p:nvSpPr>
          <p:cNvPr id="5" name="Rounded Rectangle 4">
            <a:extLst>
              <a:ext uri="{FF2B5EF4-FFF2-40B4-BE49-F238E27FC236}">
                <a16:creationId xmlns:a16="http://schemas.microsoft.com/office/drawing/2014/main" id="{DD93033B-B7C8-B877-ABE4-772EA8092508}"/>
              </a:ext>
            </a:extLst>
          </p:cNvPr>
          <p:cNvSpPr/>
          <p:nvPr/>
        </p:nvSpPr>
        <p:spPr>
          <a:xfrm>
            <a:off x="7405404" y="6076328"/>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ABPA - MP</a:t>
            </a:r>
          </a:p>
        </p:txBody>
      </p:sp>
      <p:pic>
        <p:nvPicPr>
          <p:cNvPr id="1026" name="Picture 2" descr="Allergic bronchopulmonary aspergillosis | Radiology Case | Radiopaedia.org">
            <a:extLst>
              <a:ext uri="{FF2B5EF4-FFF2-40B4-BE49-F238E27FC236}">
                <a16:creationId xmlns:a16="http://schemas.microsoft.com/office/drawing/2014/main" id="{858F9738-043A-24A3-EA38-AC884C4318C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856"/>
          <a:stretch/>
        </p:blipFill>
        <p:spPr bwMode="auto">
          <a:xfrm>
            <a:off x="5301325" y="5258560"/>
            <a:ext cx="2047224" cy="15014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Oval 7">
            <a:extLst>
              <a:ext uri="{FF2B5EF4-FFF2-40B4-BE49-F238E27FC236}">
                <a16:creationId xmlns:a16="http://schemas.microsoft.com/office/drawing/2014/main" id="{B4C027C8-0F9D-EEB2-4A9A-8D8EE339FECD}"/>
              </a:ext>
            </a:extLst>
          </p:cNvPr>
          <p:cNvSpPr/>
          <p:nvPr/>
        </p:nvSpPr>
        <p:spPr>
          <a:xfrm>
            <a:off x="4015693" y="691801"/>
            <a:ext cx="3874188" cy="1387644"/>
          </a:xfrm>
          <a:prstGeom prst="ellipse">
            <a:avLst/>
          </a:prstGeom>
          <a:solidFill>
            <a:srgbClr val="D7A2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Asthma</a:t>
            </a:r>
          </a:p>
          <a:p>
            <a:pPr algn="ctr"/>
            <a:r>
              <a:rPr lang="en-US" sz="2000" dirty="0">
                <a:solidFill>
                  <a:schemeClr val="bg1"/>
                </a:solidFill>
              </a:rPr>
              <a:t>Cystic Fibrosis</a:t>
            </a:r>
          </a:p>
          <a:p>
            <a:pPr algn="ctr"/>
            <a:r>
              <a:rPr lang="en-US" sz="2000" dirty="0">
                <a:solidFill>
                  <a:schemeClr val="bg1"/>
                </a:solidFill>
              </a:rPr>
              <a:t>COPD</a:t>
            </a:r>
          </a:p>
          <a:p>
            <a:pPr algn="ctr"/>
            <a:r>
              <a:rPr lang="en-US" sz="2000" dirty="0">
                <a:solidFill>
                  <a:schemeClr val="bg1"/>
                </a:solidFill>
              </a:rPr>
              <a:t>Bronchiectasis</a:t>
            </a:r>
          </a:p>
        </p:txBody>
      </p:sp>
      <p:cxnSp>
        <p:nvCxnSpPr>
          <p:cNvPr id="26" name="Straight Arrow Connector 25">
            <a:extLst>
              <a:ext uri="{FF2B5EF4-FFF2-40B4-BE49-F238E27FC236}">
                <a16:creationId xmlns:a16="http://schemas.microsoft.com/office/drawing/2014/main" id="{CF7631C1-2070-1DD9-E92D-91AF3B52097B}"/>
              </a:ext>
            </a:extLst>
          </p:cNvPr>
          <p:cNvCxnSpPr>
            <a:cxnSpLocks/>
            <a:stCxn id="3" idx="2"/>
          </p:cNvCxnSpPr>
          <p:nvPr/>
        </p:nvCxnSpPr>
        <p:spPr>
          <a:xfrm>
            <a:off x="6219841" y="5073395"/>
            <a:ext cx="0" cy="352612"/>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110" name="TextBox 4109">
            <a:extLst>
              <a:ext uri="{FF2B5EF4-FFF2-40B4-BE49-F238E27FC236}">
                <a16:creationId xmlns:a16="http://schemas.microsoft.com/office/drawing/2014/main" id="{F849948D-510E-988B-CB13-FF0387AEE4A9}"/>
              </a:ext>
            </a:extLst>
          </p:cNvPr>
          <p:cNvSpPr txBox="1"/>
          <p:nvPr/>
        </p:nvSpPr>
        <p:spPr>
          <a:xfrm>
            <a:off x="9044418" y="6502097"/>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360282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a:extLst>
            <a:ext uri="{FF2B5EF4-FFF2-40B4-BE49-F238E27FC236}">
              <a16:creationId xmlns:a16="http://schemas.microsoft.com/office/drawing/2014/main" id="{A3808AFC-2058-CCDD-38CA-656BFD009106}"/>
            </a:ext>
          </a:extLst>
        </p:cNvPr>
        <p:cNvGrpSpPr/>
        <p:nvPr/>
      </p:nvGrpSpPr>
      <p:grpSpPr>
        <a:xfrm>
          <a:off x="0" y="0"/>
          <a:ext cx="0" cy="0"/>
          <a:chOff x="0" y="0"/>
          <a:chExt cx="0" cy="0"/>
        </a:xfrm>
      </p:grpSpPr>
      <p:sp>
        <p:nvSpPr>
          <p:cNvPr id="3" name="Rounded Rectangle 2">
            <a:extLst>
              <a:ext uri="{FF2B5EF4-FFF2-40B4-BE49-F238E27FC236}">
                <a16:creationId xmlns:a16="http://schemas.microsoft.com/office/drawing/2014/main" id="{2C1F21F8-A4E4-30F0-E3A9-10A1D092122F}"/>
              </a:ext>
            </a:extLst>
          </p:cNvPr>
          <p:cNvSpPr/>
          <p:nvPr/>
        </p:nvSpPr>
        <p:spPr>
          <a:xfrm>
            <a:off x="5341651" y="4609320"/>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HRCT Chest</a:t>
            </a:r>
          </a:p>
        </p:txBody>
      </p:sp>
      <p:sp>
        <p:nvSpPr>
          <p:cNvPr id="10" name="Rounded Rectangle 9">
            <a:extLst>
              <a:ext uri="{FF2B5EF4-FFF2-40B4-BE49-F238E27FC236}">
                <a16:creationId xmlns:a16="http://schemas.microsoft.com/office/drawing/2014/main" id="{054C73DE-1DEC-7050-80DF-BAA6A2833ED4}"/>
              </a:ext>
            </a:extLst>
          </p:cNvPr>
          <p:cNvSpPr/>
          <p:nvPr/>
        </p:nvSpPr>
        <p:spPr>
          <a:xfrm>
            <a:off x="783695" y="3812715"/>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ABPM -B</a:t>
            </a:r>
          </a:p>
        </p:txBody>
      </p:sp>
      <p:sp>
        <p:nvSpPr>
          <p:cNvPr id="11" name="Rounded Rectangle 10">
            <a:extLst>
              <a:ext uri="{FF2B5EF4-FFF2-40B4-BE49-F238E27FC236}">
                <a16:creationId xmlns:a16="http://schemas.microsoft.com/office/drawing/2014/main" id="{2A803650-6C41-2B9D-A90A-A6384D58C0FB}"/>
              </a:ext>
            </a:extLst>
          </p:cNvPr>
          <p:cNvSpPr/>
          <p:nvPr/>
        </p:nvSpPr>
        <p:spPr>
          <a:xfrm>
            <a:off x="3840480" y="5993620"/>
            <a:ext cx="530765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ABPM - HAM</a:t>
            </a:r>
          </a:p>
        </p:txBody>
      </p:sp>
      <p:sp>
        <p:nvSpPr>
          <p:cNvPr id="17" name="Rectangle 16">
            <a:extLst>
              <a:ext uri="{FF2B5EF4-FFF2-40B4-BE49-F238E27FC236}">
                <a16:creationId xmlns:a16="http://schemas.microsoft.com/office/drawing/2014/main" id="{16B4D919-3BEA-28C6-920B-C7E023BD8269}"/>
              </a:ext>
            </a:extLst>
          </p:cNvPr>
          <p:cNvSpPr/>
          <p:nvPr/>
        </p:nvSpPr>
        <p:spPr>
          <a:xfrm>
            <a:off x="8742029" y="2098119"/>
            <a:ext cx="337441" cy="3496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6019A7A6-794C-ACBB-9DA5-DE40FE7B4F0A}"/>
              </a:ext>
            </a:extLst>
          </p:cNvPr>
          <p:cNvCxnSpPr>
            <a:cxnSpLocks/>
            <a:stCxn id="62" idx="2"/>
          </p:cNvCxnSpPr>
          <p:nvPr/>
        </p:nvCxnSpPr>
        <p:spPr>
          <a:xfrm>
            <a:off x="6273658" y="5564375"/>
            <a:ext cx="373717" cy="429245"/>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6F357775-F2B7-F3A1-106B-4104E609D909}"/>
              </a:ext>
            </a:extLst>
          </p:cNvPr>
          <p:cNvCxnSpPr>
            <a:cxnSpLocks/>
            <a:stCxn id="62" idx="1"/>
            <a:endCxn id="10" idx="3"/>
          </p:cNvCxnSpPr>
          <p:nvPr/>
        </p:nvCxnSpPr>
        <p:spPr>
          <a:xfrm flipH="1" flipV="1">
            <a:off x="2540075" y="4044753"/>
            <a:ext cx="3050477" cy="1287585"/>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Down Arrow 33">
            <a:extLst>
              <a:ext uri="{FF2B5EF4-FFF2-40B4-BE49-F238E27FC236}">
                <a16:creationId xmlns:a16="http://schemas.microsoft.com/office/drawing/2014/main" id="{70CEDA2E-F69B-EC44-30B4-CE047DF8554C}"/>
              </a:ext>
            </a:extLst>
          </p:cNvPr>
          <p:cNvSpPr/>
          <p:nvPr/>
        </p:nvSpPr>
        <p:spPr>
          <a:xfrm>
            <a:off x="5825645" y="1970550"/>
            <a:ext cx="448013" cy="2641217"/>
          </a:xfrm>
          <a:prstGeom prst="downArrow">
            <a:avLst/>
          </a:prstGeom>
          <a:solidFill>
            <a:srgbClr val="D7A2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Same-side Corner of Rectangle 3">
            <a:extLst>
              <a:ext uri="{FF2B5EF4-FFF2-40B4-BE49-F238E27FC236}">
                <a16:creationId xmlns:a16="http://schemas.microsoft.com/office/drawing/2014/main" id="{01650E9A-2207-08BB-24A6-1BA79E5210D7}"/>
              </a:ext>
            </a:extLst>
          </p:cNvPr>
          <p:cNvSpPr/>
          <p:nvPr/>
        </p:nvSpPr>
        <p:spPr>
          <a:xfrm>
            <a:off x="3565251" y="2361284"/>
            <a:ext cx="4775072" cy="444892"/>
          </a:xfrm>
          <a:prstGeom prst="snip2Same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Elevated Serum Fungus Specific IgE  HIGH</a:t>
            </a:r>
          </a:p>
        </p:txBody>
      </p:sp>
      <p:sp>
        <p:nvSpPr>
          <p:cNvPr id="6" name="Snip Same-side Corner of Rectangle 5">
            <a:extLst>
              <a:ext uri="{FF2B5EF4-FFF2-40B4-BE49-F238E27FC236}">
                <a16:creationId xmlns:a16="http://schemas.microsoft.com/office/drawing/2014/main" id="{B1ABF23E-2514-207D-C5A4-E64001A4AF5D}"/>
              </a:ext>
            </a:extLst>
          </p:cNvPr>
          <p:cNvSpPr/>
          <p:nvPr/>
        </p:nvSpPr>
        <p:spPr>
          <a:xfrm>
            <a:off x="4643989" y="2988127"/>
            <a:ext cx="2617596" cy="444892"/>
          </a:xfrm>
          <a:prstGeom prst="snip2Same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Total IgE </a:t>
            </a:r>
            <a:r>
              <a:rPr lang="en-US" u="sng" dirty="0"/>
              <a:t>&gt;</a:t>
            </a:r>
            <a:r>
              <a:rPr lang="en-US" dirty="0"/>
              <a:t> 500 IU/ml</a:t>
            </a:r>
          </a:p>
        </p:txBody>
      </p:sp>
      <p:sp>
        <p:nvSpPr>
          <p:cNvPr id="7" name="Snip Same-side Corner of Rectangle 6">
            <a:extLst>
              <a:ext uri="{FF2B5EF4-FFF2-40B4-BE49-F238E27FC236}">
                <a16:creationId xmlns:a16="http://schemas.microsoft.com/office/drawing/2014/main" id="{0BF9DD61-740C-ADAB-3584-71CAD93DB5E1}"/>
              </a:ext>
            </a:extLst>
          </p:cNvPr>
          <p:cNvSpPr/>
          <p:nvPr/>
        </p:nvSpPr>
        <p:spPr>
          <a:xfrm>
            <a:off x="4353196" y="3585418"/>
            <a:ext cx="4588359" cy="971249"/>
          </a:xfrm>
          <a:prstGeom prst="snip2Same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dirty="0"/>
              <a:t>AEC&gt; 500cells/u</a:t>
            </a:r>
          </a:p>
          <a:p>
            <a:pPr marL="342900" indent="-342900">
              <a:buFont typeface="+mj-lt"/>
              <a:buAutoNum type="arabicPeriod"/>
            </a:pPr>
            <a:r>
              <a:rPr lang="en-US" dirty="0"/>
              <a:t>Fungus specific IgG HIGH</a:t>
            </a:r>
          </a:p>
          <a:p>
            <a:pPr marL="342900" indent="-342900">
              <a:buFont typeface="+mj-lt"/>
              <a:buAutoNum type="arabicPeriod"/>
            </a:pPr>
            <a:r>
              <a:rPr lang="en-US" dirty="0"/>
              <a:t>2 Sputum OR  1 BAL Fungus Culture +</a:t>
            </a:r>
            <a:r>
              <a:rPr lang="en-US" dirty="0" err="1"/>
              <a:t>ve</a:t>
            </a:r>
            <a:endParaRPr lang="en-US" dirty="0"/>
          </a:p>
        </p:txBody>
      </p:sp>
      <p:sp>
        <p:nvSpPr>
          <p:cNvPr id="2" name="TextBox 1">
            <a:extLst>
              <a:ext uri="{FF2B5EF4-FFF2-40B4-BE49-F238E27FC236}">
                <a16:creationId xmlns:a16="http://schemas.microsoft.com/office/drawing/2014/main" id="{1FE27E9A-964A-4739-3D11-DF497027A532}"/>
              </a:ext>
            </a:extLst>
          </p:cNvPr>
          <p:cNvSpPr txBox="1"/>
          <p:nvPr/>
        </p:nvSpPr>
        <p:spPr>
          <a:xfrm>
            <a:off x="3325126" y="46389"/>
            <a:ext cx="4906857" cy="578882"/>
          </a:xfrm>
          <a:prstGeom prst="roundRect">
            <a:avLst/>
          </a:prstGeom>
          <a:solidFill>
            <a:schemeClr val="accent1"/>
          </a:solidFill>
        </p:spPr>
        <p:txBody>
          <a:bodyPr wrap="none" rtlCol="0">
            <a:spAutoFit/>
          </a:bodyPr>
          <a:lstStyle/>
          <a:p>
            <a:r>
              <a:rPr lang="en-US" sz="2800" i="1" dirty="0">
                <a:solidFill>
                  <a:schemeClr val="bg1"/>
                </a:solidFill>
              </a:rPr>
              <a:t>Algorithm For ABPM Diagnosis</a:t>
            </a:r>
          </a:p>
        </p:txBody>
      </p:sp>
      <p:sp>
        <p:nvSpPr>
          <p:cNvPr id="5" name="Rounded Rectangle 4">
            <a:extLst>
              <a:ext uri="{FF2B5EF4-FFF2-40B4-BE49-F238E27FC236}">
                <a16:creationId xmlns:a16="http://schemas.microsoft.com/office/drawing/2014/main" id="{D654C091-1994-C087-3628-A1314EEA3B5D}"/>
              </a:ext>
            </a:extLst>
          </p:cNvPr>
          <p:cNvSpPr/>
          <p:nvPr/>
        </p:nvSpPr>
        <p:spPr>
          <a:xfrm>
            <a:off x="9445569" y="4377282"/>
            <a:ext cx="1756380"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ABPM - MP</a:t>
            </a:r>
          </a:p>
        </p:txBody>
      </p:sp>
      <p:cxnSp>
        <p:nvCxnSpPr>
          <p:cNvPr id="26" name="Straight Arrow Connector 25">
            <a:extLst>
              <a:ext uri="{FF2B5EF4-FFF2-40B4-BE49-F238E27FC236}">
                <a16:creationId xmlns:a16="http://schemas.microsoft.com/office/drawing/2014/main" id="{EC887213-2627-7628-3862-DAC8CF792909}"/>
              </a:ext>
            </a:extLst>
          </p:cNvPr>
          <p:cNvCxnSpPr>
            <a:cxnSpLocks/>
            <a:stCxn id="62" idx="3"/>
            <a:endCxn id="5" idx="1"/>
          </p:cNvCxnSpPr>
          <p:nvPr/>
        </p:nvCxnSpPr>
        <p:spPr>
          <a:xfrm flipV="1">
            <a:off x="6956764" y="4609320"/>
            <a:ext cx="2488805" cy="723018"/>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2" name="Rounded Rectangle 61">
            <a:extLst>
              <a:ext uri="{FF2B5EF4-FFF2-40B4-BE49-F238E27FC236}">
                <a16:creationId xmlns:a16="http://schemas.microsoft.com/office/drawing/2014/main" id="{629AAC4D-83ED-CCD5-0345-A1BC46461AFD}"/>
              </a:ext>
            </a:extLst>
          </p:cNvPr>
          <p:cNvSpPr/>
          <p:nvPr/>
        </p:nvSpPr>
        <p:spPr>
          <a:xfrm>
            <a:off x="5590552" y="5100300"/>
            <a:ext cx="1366212" cy="464075"/>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ABPM</a:t>
            </a:r>
          </a:p>
        </p:txBody>
      </p:sp>
      <p:sp>
        <p:nvSpPr>
          <p:cNvPr id="13" name="TextBox 12">
            <a:extLst>
              <a:ext uri="{FF2B5EF4-FFF2-40B4-BE49-F238E27FC236}">
                <a16:creationId xmlns:a16="http://schemas.microsoft.com/office/drawing/2014/main" id="{62918E71-330C-588A-ECCB-8DC333DF4AC0}"/>
              </a:ext>
            </a:extLst>
          </p:cNvPr>
          <p:cNvSpPr txBox="1"/>
          <p:nvPr/>
        </p:nvSpPr>
        <p:spPr>
          <a:xfrm>
            <a:off x="8742029" y="838033"/>
            <a:ext cx="2837875" cy="1037153"/>
          </a:xfrm>
          <a:prstGeom prst="snip2SameRect">
            <a:avLst/>
          </a:prstGeom>
          <a:solidFill>
            <a:srgbClr val="D7A263"/>
          </a:solidFill>
        </p:spPr>
        <p:txBody>
          <a:bodyPr wrap="square" rtlCol="0">
            <a:spAutoFit/>
          </a:bodyPr>
          <a:lstStyle/>
          <a:p>
            <a:pPr algn="ctr"/>
            <a:r>
              <a:rPr lang="en-US" sz="2800" dirty="0">
                <a:solidFill>
                  <a:schemeClr val="bg1"/>
                </a:solidFill>
              </a:rPr>
              <a:t> Compatible Clinical Picture</a:t>
            </a:r>
          </a:p>
        </p:txBody>
      </p:sp>
      <p:sp>
        <p:nvSpPr>
          <p:cNvPr id="18" name="TextBox 17">
            <a:extLst>
              <a:ext uri="{FF2B5EF4-FFF2-40B4-BE49-F238E27FC236}">
                <a16:creationId xmlns:a16="http://schemas.microsoft.com/office/drawing/2014/main" id="{2DFB4164-563D-B545-248C-346498174C24}"/>
              </a:ext>
            </a:extLst>
          </p:cNvPr>
          <p:cNvSpPr txBox="1"/>
          <p:nvPr/>
        </p:nvSpPr>
        <p:spPr>
          <a:xfrm>
            <a:off x="7786780" y="1186212"/>
            <a:ext cx="955249" cy="461665"/>
          </a:xfrm>
          <a:prstGeom prst="rect">
            <a:avLst/>
          </a:prstGeom>
          <a:solidFill>
            <a:schemeClr val="tx1"/>
          </a:solidFill>
        </p:spPr>
        <p:txBody>
          <a:bodyPr wrap="square">
            <a:spAutoFit/>
          </a:bodyPr>
          <a:lstStyle/>
          <a:p>
            <a:pPr algn="ctr"/>
            <a:r>
              <a:rPr lang="en-US" sz="2400" dirty="0">
                <a:solidFill>
                  <a:schemeClr val="bg1"/>
                </a:solidFill>
              </a:rPr>
              <a:t>OR</a:t>
            </a:r>
          </a:p>
        </p:txBody>
      </p:sp>
      <p:sp>
        <p:nvSpPr>
          <p:cNvPr id="8" name="Oval 7">
            <a:extLst>
              <a:ext uri="{FF2B5EF4-FFF2-40B4-BE49-F238E27FC236}">
                <a16:creationId xmlns:a16="http://schemas.microsoft.com/office/drawing/2014/main" id="{837CD473-A3CC-262B-6318-512ADE452642}"/>
              </a:ext>
            </a:extLst>
          </p:cNvPr>
          <p:cNvSpPr/>
          <p:nvPr/>
        </p:nvSpPr>
        <p:spPr>
          <a:xfrm>
            <a:off x="4015693" y="691801"/>
            <a:ext cx="3874188" cy="1387644"/>
          </a:xfrm>
          <a:prstGeom prst="ellipse">
            <a:avLst/>
          </a:prstGeom>
          <a:solidFill>
            <a:srgbClr val="D7A26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Asthma</a:t>
            </a:r>
          </a:p>
          <a:p>
            <a:pPr algn="ctr"/>
            <a:r>
              <a:rPr lang="en-US" sz="2000" dirty="0">
                <a:solidFill>
                  <a:schemeClr val="bg1"/>
                </a:solidFill>
              </a:rPr>
              <a:t>Cystic Fibrosis</a:t>
            </a:r>
          </a:p>
          <a:p>
            <a:pPr algn="ctr"/>
            <a:r>
              <a:rPr lang="en-US" sz="2000" dirty="0">
                <a:solidFill>
                  <a:schemeClr val="bg1"/>
                </a:solidFill>
              </a:rPr>
              <a:t>COPD</a:t>
            </a:r>
          </a:p>
          <a:p>
            <a:pPr algn="ctr"/>
            <a:r>
              <a:rPr lang="en-US" sz="2000" dirty="0">
                <a:solidFill>
                  <a:schemeClr val="bg1"/>
                </a:solidFill>
              </a:rPr>
              <a:t>Bronchiectasis</a:t>
            </a:r>
          </a:p>
        </p:txBody>
      </p:sp>
      <p:sp>
        <p:nvSpPr>
          <p:cNvPr id="21" name="Oval 20">
            <a:extLst>
              <a:ext uri="{FF2B5EF4-FFF2-40B4-BE49-F238E27FC236}">
                <a16:creationId xmlns:a16="http://schemas.microsoft.com/office/drawing/2014/main" id="{2C0BFE31-F92A-1099-F578-FBD0D378A592}"/>
              </a:ext>
            </a:extLst>
          </p:cNvPr>
          <p:cNvSpPr/>
          <p:nvPr/>
        </p:nvSpPr>
        <p:spPr>
          <a:xfrm>
            <a:off x="7455314" y="3225036"/>
            <a:ext cx="1286715" cy="813564"/>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Any 2 of 3</a:t>
            </a:r>
          </a:p>
        </p:txBody>
      </p:sp>
      <p:pic>
        <p:nvPicPr>
          <p:cNvPr id="5122" name="Picture 2" descr="Allergic Bronchopulmonary Aspergillosis/Mycosis: An Underdiagnosed Disease  | IntechOpen">
            <a:extLst>
              <a:ext uri="{FF2B5EF4-FFF2-40B4-BE49-F238E27FC236}">
                <a16:creationId xmlns:a16="http://schemas.microsoft.com/office/drawing/2014/main" id="{3696E9FE-F975-DACB-8529-BF68FF2EDA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85" r="980"/>
          <a:stretch/>
        </p:blipFill>
        <p:spPr bwMode="auto">
          <a:xfrm>
            <a:off x="289213" y="1767840"/>
            <a:ext cx="2837875" cy="20985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28" name="Picture 8" descr="Association Between Evolution of Mucus Plugging, Parenchymal Alterations  and Air Trapping on Computed Tomography and Risk of Exacerbations in Adults  With Cystic Fibrosis | Archivos de Bronconeumología">
            <a:extLst>
              <a:ext uri="{FF2B5EF4-FFF2-40B4-BE49-F238E27FC236}">
                <a16:creationId xmlns:a16="http://schemas.microsoft.com/office/drawing/2014/main" id="{44B20FA7-990D-AC42-81D6-DA90066A9C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522" t="9723" r="1640" b="2671"/>
          <a:stretch/>
        </p:blipFill>
        <p:spPr bwMode="auto">
          <a:xfrm>
            <a:off x="9148130" y="2079445"/>
            <a:ext cx="2531748" cy="20718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130" name="Picture 10" descr="Allergic bronchopulmonary aspergillosis | Radiology Case | Radiopaedia.org">
            <a:extLst>
              <a:ext uri="{FF2B5EF4-FFF2-40B4-BE49-F238E27FC236}">
                <a16:creationId xmlns:a16="http://schemas.microsoft.com/office/drawing/2014/main" id="{EC116BEB-2E7B-0EE8-0319-D41F5BF2C9C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919" t="29406" r="49075" b="22246"/>
          <a:stretch/>
        </p:blipFill>
        <p:spPr bwMode="auto">
          <a:xfrm>
            <a:off x="2064285" y="4948761"/>
            <a:ext cx="1619703" cy="168582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132" name="Picture 12" descr="Interesting case of allergic broncho pulmonary aspergillosis (ABPA) with  high-attenuation mucus (HAM) | BMJ Case Reports">
            <a:extLst>
              <a:ext uri="{FF2B5EF4-FFF2-40B4-BE49-F238E27FC236}">
                <a16:creationId xmlns:a16="http://schemas.microsoft.com/office/drawing/2014/main" id="{C94A030D-1C8A-E712-E291-66D98FA168A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b="9016"/>
          <a:stretch/>
        </p:blipFill>
        <p:spPr bwMode="auto">
          <a:xfrm>
            <a:off x="9349266" y="5029318"/>
            <a:ext cx="1619703" cy="1685823"/>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82E1F8F6-A633-2A2D-E057-73A7CAF56FEF}"/>
              </a:ext>
            </a:extLst>
          </p:cNvPr>
          <p:cNvSpPr txBox="1"/>
          <p:nvPr/>
        </p:nvSpPr>
        <p:spPr>
          <a:xfrm>
            <a:off x="5088523" y="649820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305804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AF4C5D-DE72-CACF-AB80-E34A27C564D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96A3641-C896-DD14-CF67-6BCCBB1EAD3C}"/>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3A041A-2690-7489-BB41-BD9EE01848C5}"/>
              </a:ext>
            </a:extLst>
          </p:cNvPr>
          <p:cNvSpPr>
            <a:spLocks noGrp="1"/>
          </p:cNvSpPr>
          <p:nvPr>
            <p:ph type="title"/>
          </p:nvPr>
        </p:nvSpPr>
        <p:spPr>
          <a:xfrm>
            <a:off x="579549" y="365125"/>
            <a:ext cx="10947043" cy="1325563"/>
          </a:xfrm>
        </p:spPr>
        <p:txBody>
          <a:bodyPr>
            <a:normAutofit/>
          </a:bodyPr>
          <a:lstStyle/>
          <a:p>
            <a:r>
              <a:rPr lang="en-US" dirty="0"/>
              <a:t>Clinico-Radiological Stages of ABPA : </a:t>
            </a:r>
            <a:r>
              <a:rPr lang="en-US" sz="3200" i="1" dirty="0"/>
              <a:t>Acute ABPA</a:t>
            </a:r>
            <a:endParaRPr lang="en-US" i="1" dirty="0"/>
          </a:p>
        </p:txBody>
      </p:sp>
      <p:graphicFrame>
        <p:nvGraphicFramePr>
          <p:cNvPr id="5" name="Content Placeholder 2">
            <a:extLst>
              <a:ext uri="{FF2B5EF4-FFF2-40B4-BE49-F238E27FC236}">
                <a16:creationId xmlns:a16="http://schemas.microsoft.com/office/drawing/2014/main" id="{611433CA-8A1A-4B10-E57D-820B34820CCA}"/>
              </a:ext>
            </a:extLst>
          </p:cNvPr>
          <p:cNvGraphicFramePr>
            <a:graphicFrameLocks noGrp="1"/>
          </p:cNvGraphicFramePr>
          <p:nvPr>
            <p:ph idx="1"/>
            <p:extLst>
              <p:ext uri="{D42A27DB-BD31-4B8C-83A1-F6EECF244321}">
                <p14:modId xmlns:p14="http://schemas.microsoft.com/office/powerpoint/2010/main" val="1017885297"/>
              </p:ext>
            </p:extLst>
          </p:nvPr>
        </p:nvGraphicFramePr>
        <p:xfrm>
          <a:off x="-624625" y="1690688"/>
          <a:ext cx="10515600"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a:extLst>
              <a:ext uri="{FF2B5EF4-FFF2-40B4-BE49-F238E27FC236}">
                <a16:creationId xmlns:a16="http://schemas.microsoft.com/office/drawing/2014/main" id="{B7DF3216-DD25-CDD8-9153-5B94AFFEF65A}"/>
              </a:ext>
            </a:extLst>
          </p:cNvPr>
          <p:cNvSpPr/>
          <p:nvPr/>
        </p:nvSpPr>
        <p:spPr>
          <a:xfrm>
            <a:off x="8558012" y="4327302"/>
            <a:ext cx="2968580" cy="19208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48 hours of worsening </a:t>
            </a:r>
            <a:r>
              <a:rPr lang="en-US" dirty="0" err="1"/>
              <a:t>Sx</a:t>
            </a:r>
            <a:r>
              <a:rPr lang="en-US" dirty="0"/>
              <a:t> of Asthma or Bronchiectasis, w/o immunological or radiological worsening of ABPA</a:t>
            </a:r>
          </a:p>
        </p:txBody>
      </p:sp>
      <p:sp>
        <p:nvSpPr>
          <p:cNvPr id="7" name="TextBox 6">
            <a:extLst>
              <a:ext uri="{FF2B5EF4-FFF2-40B4-BE49-F238E27FC236}">
                <a16:creationId xmlns:a16="http://schemas.microsoft.com/office/drawing/2014/main" id="{E3F2DF7A-856A-E0E5-2043-15D58A6A49D0}"/>
              </a:ext>
            </a:extLst>
          </p:cNvPr>
          <p:cNvSpPr txBox="1"/>
          <p:nvPr/>
        </p:nvSpPr>
        <p:spPr>
          <a:xfrm>
            <a:off x="7940040" y="643012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1566473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2000">
              <a:schemeClr val="bg2">
                <a:lumMod val="95000"/>
                <a:lumOff val="5000"/>
                <a:alpha val="94535"/>
              </a:schemeClr>
            </a:gs>
            <a:gs pos="0">
              <a:schemeClr val="bg1">
                <a:lumMod val="95000"/>
                <a:alpha val="1314"/>
              </a:schemeClr>
            </a:gs>
            <a:gs pos="99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D0AA4-339B-3E22-712F-EE5C3515A636}"/>
              </a:ext>
            </a:extLst>
          </p:cNvPr>
          <p:cNvSpPr>
            <a:spLocks noGrp="1"/>
          </p:cNvSpPr>
          <p:nvPr>
            <p:ph type="title"/>
          </p:nvPr>
        </p:nvSpPr>
        <p:spPr/>
        <p:txBody>
          <a:bodyPr/>
          <a:lstStyle/>
          <a:p>
            <a:r>
              <a:rPr lang="en-US" dirty="0"/>
              <a:t>Clinico-Radiological Stages of ABPA : </a:t>
            </a:r>
            <a:r>
              <a:rPr lang="en-US" sz="3600" i="1" dirty="0"/>
              <a:t>Response</a:t>
            </a:r>
            <a:endParaRPr lang="en-US" i="1" dirty="0"/>
          </a:p>
        </p:txBody>
      </p:sp>
      <p:sp>
        <p:nvSpPr>
          <p:cNvPr id="3" name="Content Placeholder 2">
            <a:extLst>
              <a:ext uri="{FF2B5EF4-FFF2-40B4-BE49-F238E27FC236}">
                <a16:creationId xmlns:a16="http://schemas.microsoft.com/office/drawing/2014/main" id="{79195FCE-C81E-313B-0C9B-EBA0E9F188F1}"/>
              </a:ext>
            </a:extLst>
          </p:cNvPr>
          <p:cNvSpPr>
            <a:spLocks noGrp="1"/>
          </p:cNvSpPr>
          <p:nvPr>
            <p:ph sz="half" idx="1"/>
          </p:nvPr>
        </p:nvSpPr>
        <p:spPr>
          <a:xfrm>
            <a:off x="426077" y="2783757"/>
            <a:ext cx="4507605" cy="2614411"/>
          </a:xfrm>
          <a:prstGeom prst="ellipse">
            <a:avLst/>
          </a:prstGeom>
          <a:solidFill>
            <a:schemeClr val="tx1"/>
          </a:solidFill>
        </p:spPr>
        <p:txBody>
          <a:bodyPr>
            <a:normAutofit lnSpcReduction="10000"/>
          </a:bodyPr>
          <a:lstStyle/>
          <a:p>
            <a:pPr marL="457200" lvl="1" indent="0" algn="ctr">
              <a:buNone/>
            </a:pPr>
            <a:endParaRPr lang="en-US" sz="3200" dirty="0">
              <a:solidFill>
                <a:schemeClr val="bg1"/>
              </a:solidFill>
            </a:endParaRPr>
          </a:p>
          <a:p>
            <a:pPr marL="457200" lvl="1" indent="0" algn="ctr">
              <a:buNone/>
            </a:pPr>
            <a:r>
              <a:rPr lang="en-US" sz="3200" dirty="0">
                <a:solidFill>
                  <a:schemeClr val="bg1"/>
                </a:solidFill>
              </a:rPr>
              <a:t>Improvement  @ </a:t>
            </a:r>
          </a:p>
          <a:p>
            <a:pPr marL="457200" lvl="1" indent="0" algn="ctr">
              <a:buNone/>
            </a:pPr>
            <a:r>
              <a:rPr lang="en-US" sz="3200" dirty="0">
                <a:solidFill>
                  <a:schemeClr val="bg1"/>
                </a:solidFill>
              </a:rPr>
              <a:t>8 weeks</a:t>
            </a:r>
          </a:p>
        </p:txBody>
      </p:sp>
      <p:graphicFrame>
        <p:nvGraphicFramePr>
          <p:cNvPr id="5" name="Content Placeholder 4">
            <a:extLst>
              <a:ext uri="{FF2B5EF4-FFF2-40B4-BE49-F238E27FC236}">
                <a16:creationId xmlns:a16="http://schemas.microsoft.com/office/drawing/2014/main" id="{84B883C0-A135-6B9B-2A76-110911B5D994}"/>
              </a:ext>
            </a:extLst>
          </p:cNvPr>
          <p:cNvGraphicFramePr>
            <a:graphicFrameLocks noGrp="1"/>
          </p:cNvGraphicFramePr>
          <p:nvPr>
            <p:ph sz="half" idx="2"/>
            <p:extLst>
              <p:ext uri="{D42A27DB-BD31-4B8C-83A1-F6EECF244321}">
                <p14:modId xmlns:p14="http://schemas.microsoft.com/office/powerpoint/2010/main" val="2850900427"/>
              </p:ext>
            </p:extLst>
          </p:nvPr>
        </p:nvGraphicFramePr>
        <p:xfrm>
          <a:off x="4224270" y="2088298"/>
          <a:ext cx="7129530" cy="386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F1E51F9-822E-3F2D-224B-10E9C8C289DD}"/>
              </a:ext>
            </a:extLst>
          </p:cNvPr>
          <p:cNvSpPr txBox="1"/>
          <p:nvPr/>
        </p:nvSpPr>
        <p:spPr>
          <a:xfrm>
            <a:off x="7940040" y="6308209"/>
            <a:ext cx="3413760" cy="369332"/>
          </a:xfrm>
          <a:prstGeom prst="rect">
            <a:avLst/>
          </a:prstGeom>
          <a:noFill/>
        </p:spPr>
        <p:txBody>
          <a:bodyPr wrap="square">
            <a:spAutoFit/>
          </a:bodyPr>
          <a:lstStyle/>
          <a:p>
            <a:r>
              <a:rPr lang="en-IN" dirty="0">
                <a:solidFill>
                  <a:srgbClr val="141413"/>
                </a:solidFill>
                <a:effectLst/>
              </a:rPr>
              <a:t>2024 ISHAM-AWG guidelines</a:t>
            </a:r>
          </a:p>
        </p:txBody>
      </p:sp>
    </p:spTree>
    <p:extLst>
      <p:ext uri="{BB962C8B-B14F-4D97-AF65-F5344CB8AC3E}">
        <p14:creationId xmlns:p14="http://schemas.microsoft.com/office/powerpoint/2010/main" val="1717397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20180</TotalTime>
  <Words>1629</Words>
  <Application>Microsoft Office PowerPoint</Application>
  <PresentationFormat>Widescreen</PresentationFormat>
  <Paragraphs>294</Paragraphs>
  <Slides>23</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Aptos Display</vt:lpstr>
      <vt:lpstr>Arial</vt:lpstr>
      <vt:lpstr>Calibri</vt:lpstr>
      <vt:lpstr>Canva Sans Bold</vt:lpstr>
      <vt:lpstr>Helvetica</vt:lpstr>
      <vt:lpstr>Inter Bold</vt:lpstr>
      <vt:lpstr>Lato Bold</vt:lpstr>
      <vt:lpstr>League Spartan</vt:lpstr>
      <vt:lpstr>Office Theme</vt:lpstr>
      <vt:lpstr>PowerPoint Presentation</vt:lpstr>
      <vt:lpstr>PowerPoint Presentation</vt:lpstr>
      <vt:lpstr>ABPA</vt:lpstr>
      <vt:lpstr>Underlying Conditions :</vt:lpstr>
      <vt:lpstr>DI AGNOS I S</vt:lpstr>
      <vt:lpstr>PowerPoint Presentation</vt:lpstr>
      <vt:lpstr>PowerPoint Presentation</vt:lpstr>
      <vt:lpstr>Clinico-Radiological Stages of ABPA : Acute ABPA</vt:lpstr>
      <vt:lpstr>Clinico-Radiological Stages of ABPA : Response</vt:lpstr>
      <vt:lpstr>Clinico-Radiological Stages of ABPA : Remission</vt:lpstr>
      <vt:lpstr>Clinico-Radiological Stages of ABPA :  Treatment Dependent </vt:lpstr>
      <vt:lpstr>Advanced ABPA </vt:lpstr>
      <vt:lpstr>Treatment of ABPA : Principles</vt:lpstr>
      <vt:lpstr>ABPA  Treatment </vt:lpstr>
      <vt:lpstr>Steroids in ABPA : 1st Line Therapy</vt:lpstr>
      <vt:lpstr>Azoles in ABPA :  Add on 1st Line or 2nd Line  Therapy</vt:lpstr>
      <vt:lpstr>Goals of Treatment &amp; Drugs in ABPA</vt:lpstr>
      <vt:lpstr>Biologicals in ABPA : Omalizumab</vt:lpstr>
      <vt:lpstr>Biologicals in ABPA :  Anti IL-5 Mabs </vt:lpstr>
      <vt:lpstr>Follow-up and monitoring</vt:lpstr>
      <vt:lpstr>Treatment of ABPA : Summary</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Deepak Talwar</dc:creator>
  <cp:lastModifiedBy>Anuranjan Kumar</cp:lastModifiedBy>
  <cp:revision>66</cp:revision>
  <dcterms:created xsi:type="dcterms:W3CDTF">2025-03-16T14:24:29Z</dcterms:created>
  <dcterms:modified xsi:type="dcterms:W3CDTF">2025-03-31T09:06:36Z</dcterms:modified>
</cp:coreProperties>
</file>